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86" r:id="rId3"/>
    <p:sldId id="287" r:id="rId4"/>
    <p:sldId id="288" r:id="rId5"/>
    <p:sldId id="289" r:id="rId6"/>
    <p:sldId id="285" r:id="rId7"/>
    <p:sldId id="284" r:id="rId8"/>
    <p:sldId id="283" r:id="rId9"/>
    <p:sldId id="282" r:id="rId10"/>
    <p:sldId id="281" r:id="rId11"/>
    <p:sldId id="278" r:id="rId12"/>
    <p:sldId id="280" r:id="rId13"/>
    <p:sldId id="271" r:id="rId14"/>
    <p:sldId id="272" r:id="rId15"/>
    <p:sldId id="273" r:id="rId16"/>
    <p:sldId id="274" r:id="rId17"/>
    <p:sldId id="275"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8FB"/>
    <a:srgbClr val="F3F7FF"/>
    <a:srgbClr val="FFFFFF"/>
    <a:srgbClr val="E8F0FF"/>
    <a:srgbClr val="F2FBFF"/>
    <a:srgbClr val="72ACF2"/>
    <a:srgbClr val="3D71B0"/>
    <a:srgbClr val="4580C9"/>
    <a:srgbClr val="5298EF"/>
    <a:srgbClr val="2A4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42E525-D580-4974-82C7-0DD3F4E34489}" v="161" dt="2025-05-01T13:49:19.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Antal-Bento" userId="9f66fe469a686a5d" providerId="LiveId" clId="{8442E525-D580-4974-82C7-0DD3F4E34489}"/>
    <pc:docChg chg="undo redo custSel addSld delSld modSld sldOrd">
      <pc:chgData name="Aaron Antal-Bento" userId="9f66fe469a686a5d" providerId="LiveId" clId="{8442E525-D580-4974-82C7-0DD3F4E34489}" dt="2025-05-01T14:42:34.308" v="33164" actId="20577"/>
      <pc:docMkLst>
        <pc:docMk/>
      </pc:docMkLst>
      <pc:sldChg chg="modSp mod">
        <pc:chgData name="Aaron Antal-Bento" userId="9f66fe469a686a5d" providerId="LiveId" clId="{8442E525-D580-4974-82C7-0DD3F4E34489}" dt="2025-04-28T17:58:09.952" v="4578" actId="14861"/>
        <pc:sldMkLst>
          <pc:docMk/>
          <pc:sldMk cId="61167255" sldId="256"/>
        </pc:sldMkLst>
        <pc:spChg chg="mod">
          <ac:chgData name="Aaron Antal-Bento" userId="9f66fe469a686a5d" providerId="LiveId" clId="{8442E525-D580-4974-82C7-0DD3F4E34489}" dt="2025-04-28T17:58:09.952" v="4578" actId="14861"/>
          <ac:spMkLst>
            <pc:docMk/>
            <pc:sldMk cId="61167255" sldId="256"/>
            <ac:spMk id="3" creationId="{BBA96F4B-FB45-E6E3-9704-1ED7970B10F3}"/>
          </ac:spMkLst>
        </pc:spChg>
      </pc:sldChg>
      <pc:sldChg chg="modSp del mod">
        <pc:chgData name="Aaron Antal-Bento" userId="9f66fe469a686a5d" providerId="LiveId" clId="{8442E525-D580-4974-82C7-0DD3F4E34489}" dt="2025-05-01T11:46:00.416" v="27597" actId="47"/>
        <pc:sldMkLst>
          <pc:docMk/>
          <pc:sldMk cId="898902004" sldId="257"/>
        </pc:sldMkLst>
        <pc:spChg chg="mod">
          <ac:chgData name="Aaron Antal-Bento" userId="9f66fe469a686a5d" providerId="LiveId" clId="{8442E525-D580-4974-82C7-0DD3F4E34489}" dt="2025-05-01T11:45:58.232" v="27596" actId="1076"/>
          <ac:spMkLst>
            <pc:docMk/>
            <pc:sldMk cId="898902004" sldId="257"/>
            <ac:spMk id="3" creationId="{B8C0E4AA-23FB-B56E-D565-BD07B326FF35}"/>
          </ac:spMkLst>
        </pc:spChg>
      </pc:sldChg>
      <pc:sldChg chg="modSp del mod">
        <pc:chgData name="Aaron Antal-Bento" userId="9f66fe469a686a5d" providerId="LiveId" clId="{8442E525-D580-4974-82C7-0DD3F4E34489}" dt="2025-05-01T11:11:15.935" v="26067" actId="47"/>
        <pc:sldMkLst>
          <pc:docMk/>
          <pc:sldMk cId="790334677" sldId="258"/>
        </pc:sldMkLst>
      </pc:sldChg>
      <pc:sldChg chg="modSp del mod">
        <pc:chgData name="Aaron Antal-Bento" userId="9f66fe469a686a5d" providerId="LiveId" clId="{8442E525-D580-4974-82C7-0DD3F4E34489}" dt="2025-05-01T11:05:42.401" v="25635" actId="47"/>
        <pc:sldMkLst>
          <pc:docMk/>
          <pc:sldMk cId="341532412" sldId="259"/>
        </pc:sldMkLst>
        <pc:spChg chg="mod">
          <ac:chgData name="Aaron Antal-Bento" userId="9f66fe469a686a5d" providerId="LiveId" clId="{8442E525-D580-4974-82C7-0DD3F4E34489}" dt="2025-05-01T11:02:57.390" v="25501" actId="20577"/>
          <ac:spMkLst>
            <pc:docMk/>
            <pc:sldMk cId="341532412" sldId="259"/>
            <ac:spMk id="3" creationId="{C2B3ED6F-D24E-38CB-16DC-D75E5A74F7EF}"/>
          </ac:spMkLst>
        </pc:spChg>
      </pc:sldChg>
      <pc:sldChg chg="del">
        <pc:chgData name="Aaron Antal-Bento" userId="9f66fe469a686a5d" providerId="LiveId" clId="{8442E525-D580-4974-82C7-0DD3F4E34489}" dt="2025-04-29T11:36:23.666" v="11492" actId="47"/>
        <pc:sldMkLst>
          <pc:docMk/>
          <pc:sldMk cId="1868807423" sldId="260"/>
        </pc:sldMkLst>
      </pc:sldChg>
      <pc:sldChg chg="del">
        <pc:chgData name="Aaron Antal-Bento" userId="9f66fe469a686a5d" providerId="LiveId" clId="{8442E525-D580-4974-82C7-0DD3F4E34489}" dt="2025-04-29T13:50:41.138" v="13994" actId="47"/>
        <pc:sldMkLst>
          <pc:docMk/>
          <pc:sldMk cId="2914902002" sldId="261"/>
        </pc:sldMkLst>
      </pc:sldChg>
      <pc:sldChg chg="del">
        <pc:chgData name="Aaron Antal-Bento" userId="9f66fe469a686a5d" providerId="LiveId" clId="{8442E525-D580-4974-82C7-0DD3F4E34489}" dt="2025-04-29T15:59:51.897" v="14881" actId="47"/>
        <pc:sldMkLst>
          <pc:docMk/>
          <pc:sldMk cId="2620879200" sldId="262"/>
        </pc:sldMkLst>
      </pc:sldChg>
      <pc:sldChg chg="modSp new del mod ord">
        <pc:chgData name="Aaron Antal-Bento" userId="9f66fe469a686a5d" providerId="LiveId" clId="{8442E525-D580-4974-82C7-0DD3F4E34489}" dt="2025-04-29T18:01:20.161" v="21042" actId="47"/>
        <pc:sldMkLst>
          <pc:docMk/>
          <pc:sldMk cId="3859789530" sldId="263"/>
        </pc:sldMkLst>
      </pc:sldChg>
      <pc:sldChg chg="modSp new del mod">
        <pc:chgData name="Aaron Antal-Bento" userId="9f66fe469a686a5d" providerId="LiveId" clId="{8442E525-D580-4974-82C7-0DD3F4E34489}" dt="2025-05-01T10:26:12.439" v="23681" actId="47"/>
        <pc:sldMkLst>
          <pc:docMk/>
          <pc:sldMk cId="679639495" sldId="264"/>
        </pc:sldMkLst>
        <pc:spChg chg="mod">
          <ac:chgData name="Aaron Antal-Bento" userId="9f66fe469a686a5d" providerId="LiveId" clId="{8442E525-D580-4974-82C7-0DD3F4E34489}" dt="2025-05-01T10:23:53.894" v="23618" actId="20577"/>
          <ac:spMkLst>
            <pc:docMk/>
            <pc:sldMk cId="679639495" sldId="264"/>
            <ac:spMk id="3" creationId="{67345F09-9633-B5A8-C0A4-1E0F13CAC294}"/>
          </ac:spMkLst>
        </pc:spChg>
      </pc:sldChg>
      <pc:sldChg chg="modSp new del mod">
        <pc:chgData name="Aaron Antal-Bento" userId="9f66fe469a686a5d" providerId="LiveId" clId="{8442E525-D580-4974-82C7-0DD3F4E34489}" dt="2025-04-29T16:36:17.974" v="16312" actId="47"/>
        <pc:sldMkLst>
          <pc:docMk/>
          <pc:sldMk cId="3103493701" sldId="265"/>
        </pc:sldMkLst>
      </pc:sldChg>
      <pc:sldChg chg="modSp new del mod">
        <pc:chgData name="Aaron Antal-Bento" userId="9f66fe469a686a5d" providerId="LiveId" clId="{8442E525-D580-4974-82C7-0DD3F4E34489}" dt="2025-04-29T09:18:22.336" v="7949" actId="47"/>
        <pc:sldMkLst>
          <pc:docMk/>
          <pc:sldMk cId="4073384225" sldId="266"/>
        </pc:sldMkLst>
      </pc:sldChg>
      <pc:sldChg chg="modSp add del mod">
        <pc:chgData name="Aaron Antal-Bento" userId="9f66fe469a686a5d" providerId="LiveId" clId="{8442E525-D580-4974-82C7-0DD3F4E34489}" dt="2025-05-01T13:27:36.543" v="32597" actId="47"/>
        <pc:sldMkLst>
          <pc:docMk/>
          <pc:sldMk cId="3900781805" sldId="267"/>
        </pc:sldMkLst>
        <pc:spChg chg="mod">
          <ac:chgData name="Aaron Antal-Bento" userId="9f66fe469a686a5d" providerId="LiveId" clId="{8442E525-D580-4974-82C7-0DD3F4E34489}" dt="2025-05-01T13:24:44.482" v="32471" actId="20577"/>
          <ac:spMkLst>
            <pc:docMk/>
            <pc:sldMk cId="3900781805" sldId="267"/>
            <ac:spMk id="3" creationId="{37B28954-9915-6645-4E0C-910EAF5329DB}"/>
          </ac:spMkLst>
        </pc:spChg>
      </pc:sldChg>
      <pc:sldChg chg="modSp add del mod">
        <pc:chgData name="Aaron Antal-Bento" userId="9f66fe469a686a5d" providerId="LiveId" clId="{8442E525-D580-4974-82C7-0DD3F4E34489}" dt="2025-05-01T12:46:45.159" v="30251" actId="47"/>
        <pc:sldMkLst>
          <pc:docMk/>
          <pc:sldMk cId="737226434" sldId="268"/>
        </pc:sldMkLst>
        <pc:spChg chg="mod">
          <ac:chgData name="Aaron Antal-Bento" userId="9f66fe469a686a5d" providerId="LiveId" clId="{8442E525-D580-4974-82C7-0DD3F4E34489}" dt="2025-05-01T12:44:26.681" v="30116" actId="5793"/>
          <ac:spMkLst>
            <pc:docMk/>
            <pc:sldMk cId="737226434" sldId="268"/>
            <ac:spMk id="3" creationId="{24FEC333-F1FF-6289-206C-80E8F35D1F38}"/>
          </ac:spMkLst>
        </pc:spChg>
      </pc:sldChg>
      <pc:sldChg chg="modSp add del mod">
        <pc:chgData name="Aaron Antal-Bento" userId="9f66fe469a686a5d" providerId="LiveId" clId="{8442E525-D580-4974-82C7-0DD3F4E34489}" dt="2025-05-01T12:28:24.553" v="29223" actId="47"/>
        <pc:sldMkLst>
          <pc:docMk/>
          <pc:sldMk cId="3573056394" sldId="269"/>
        </pc:sldMkLst>
        <pc:spChg chg="mod">
          <ac:chgData name="Aaron Antal-Bento" userId="9f66fe469a686a5d" providerId="LiveId" clId="{8442E525-D580-4974-82C7-0DD3F4E34489}" dt="2025-05-01T12:27:37.116" v="29135" actId="20577"/>
          <ac:spMkLst>
            <pc:docMk/>
            <pc:sldMk cId="3573056394" sldId="269"/>
            <ac:spMk id="3" creationId="{E7B2F8E7-4676-13A6-10D9-421D6DFF63EC}"/>
          </ac:spMkLst>
        </pc:spChg>
      </pc:sldChg>
      <pc:sldChg chg="addSp delSp modSp new del mod setBg">
        <pc:chgData name="Aaron Antal-Bento" userId="9f66fe469a686a5d" providerId="LiveId" clId="{8442E525-D580-4974-82C7-0DD3F4E34489}" dt="2025-05-01T13:27:50.900" v="32598" actId="47"/>
        <pc:sldMkLst>
          <pc:docMk/>
          <pc:sldMk cId="3249103874" sldId="270"/>
        </pc:sldMkLst>
      </pc:sldChg>
      <pc:sldChg chg="addSp delSp modSp add mod ord setBg">
        <pc:chgData name="Aaron Antal-Bento" userId="9f66fe469a686a5d" providerId="LiveId" clId="{8442E525-D580-4974-82C7-0DD3F4E34489}" dt="2025-05-01T14:24:59.429" v="33010" actId="20577"/>
        <pc:sldMkLst>
          <pc:docMk/>
          <pc:sldMk cId="1909123406" sldId="271"/>
        </pc:sldMkLst>
        <pc:spChg chg="mod">
          <ac:chgData name="Aaron Antal-Bento" userId="9f66fe469a686a5d" providerId="LiveId" clId="{8442E525-D580-4974-82C7-0DD3F4E34489}" dt="2025-04-29T09:18:16.809" v="7948"/>
          <ac:spMkLst>
            <pc:docMk/>
            <pc:sldMk cId="1909123406" sldId="271"/>
            <ac:spMk id="2" creationId="{2C754703-5093-5B34-C8E9-634210E61ED0}"/>
          </ac:spMkLst>
        </pc:spChg>
        <pc:spChg chg="mod">
          <ac:chgData name="Aaron Antal-Bento" userId="9f66fe469a686a5d" providerId="LiveId" clId="{8442E525-D580-4974-82C7-0DD3F4E34489}" dt="2025-05-01T14:24:59.429" v="33010" actId="20577"/>
          <ac:spMkLst>
            <pc:docMk/>
            <pc:sldMk cId="1909123406" sldId="271"/>
            <ac:spMk id="3" creationId="{56206BBF-910B-FE99-39CB-B5AC7CAF0C40}"/>
          </ac:spMkLst>
        </pc:spChg>
        <pc:spChg chg="add mod">
          <ac:chgData name="Aaron Antal-Bento" userId="9f66fe469a686a5d" providerId="LiveId" clId="{8442E525-D580-4974-82C7-0DD3F4E34489}" dt="2025-04-29T09:48:23.331" v="8913" actId="1035"/>
          <ac:spMkLst>
            <pc:docMk/>
            <pc:sldMk cId="1909123406" sldId="271"/>
            <ac:spMk id="19" creationId="{D2ECA1EC-F725-29CC-407E-17FECE045895}"/>
          </ac:spMkLst>
        </pc:spChg>
        <pc:spChg chg="add mod">
          <ac:chgData name="Aaron Antal-Bento" userId="9f66fe469a686a5d" providerId="LiveId" clId="{8442E525-D580-4974-82C7-0DD3F4E34489}" dt="2025-04-29T09:48:19.723" v="8910" actId="1035"/>
          <ac:spMkLst>
            <pc:docMk/>
            <pc:sldMk cId="1909123406" sldId="271"/>
            <ac:spMk id="31" creationId="{EE1C22BB-028B-C8AF-E087-C1178C6B6262}"/>
          </ac:spMkLst>
        </pc:spChg>
        <pc:spChg chg="add mod">
          <ac:chgData name="Aaron Antal-Bento" userId="9f66fe469a686a5d" providerId="LiveId" clId="{8442E525-D580-4974-82C7-0DD3F4E34489}" dt="2025-04-29T09:46:17.282" v="8768" actId="1076"/>
          <ac:spMkLst>
            <pc:docMk/>
            <pc:sldMk cId="1909123406" sldId="271"/>
            <ac:spMk id="37" creationId="{4417F9C6-87FE-D89E-F906-1834AE952769}"/>
          </ac:spMkLst>
        </pc:spChg>
        <pc:spChg chg="add mod">
          <ac:chgData name="Aaron Antal-Bento" userId="9f66fe469a686a5d" providerId="LiveId" clId="{8442E525-D580-4974-82C7-0DD3F4E34489}" dt="2025-04-29T09:46:50.422" v="8812" actId="1038"/>
          <ac:spMkLst>
            <pc:docMk/>
            <pc:sldMk cId="1909123406" sldId="271"/>
            <ac:spMk id="40" creationId="{1DB79139-88B4-8C10-E2F0-5904E5782D97}"/>
          </ac:spMkLst>
        </pc:spChg>
        <pc:spChg chg="add mod">
          <ac:chgData name="Aaron Antal-Bento" userId="9f66fe469a686a5d" providerId="LiveId" clId="{8442E525-D580-4974-82C7-0DD3F4E34489}" dt="2025-04-29T09:47:21.729" v="8890" actId="20577"/>
          <ac:spMkLst>
            <pc:docMk/>
            <pc:sldMk cId="1909123406" sldId="271"/>
            <ac:spMk id="41" creationId="{14A758AF-3035-31CF-361B-6E802B2D31CC}"/>
          </ac:spMkLst>
        </pc:spChg>
        <pc:picChg chg="add mod modCrop">
          <ac:chgData name="Aaron Antal-Bento" userId="9f66fe469a686a5d" providerId="LiveId" clId="{8442E525-D580-4974-82C7-0DD3F4E34489}" dt="2025-04-29T09:48:04.940" v="8895" actId="1076"/>
          <ac:picMkLst>
            <pc:docMk/>
            <pc:sldMk cId="1909123406" sldId="271"/>
            <ac:picMk id="11" creationId="{814C0D3A-6BE5-72D6-50EA-C5A695600DAC}"/>
          </ac:picMkLst>
        </pc:picChg>
        <pc:picChg chg="add mod modCrop">
          <ac:chgData name="Aaron Antal-Bento" userId="9f66fe469a686a5d" providerId="LiveId" clId="{8442E525-D580-4974-82C7-0DD3F4E34489}" dt="2025-04-29T09:47:51.992" v="8894" actId="1076"/>
          <ac:picMkLst>
            <pc:docMk/>
            <pc:sldMk cId="1909123406" sldId="271"/>
            <ac:picMk id="13" creationId="{9790A419-EC5C-03CF-9039-88BB7DAF7863}"/>
          </ac:picMkLst>
        </pc:picChg>
        <pc:picChg chg="add mod modCrop">
          <ac:chgData name="Aaron Antal-Bento" userId="9f66fe469a686a5d" providerId="LiveId" clId="{8442E525-D580-4974-82C7-0DD3F4E34489}" dt="2025-04-29T09:45:30.958" v="8739" actId="1036"/>
          <ac:picMkLst>
            <pc:docMk/>
            <pc:sldMk cId="1909123406" sldId="271"/>
            <ac:picMk id="15" creationId="{3F3B8F96-ECB2-CC6D-BAE1-F6FEB1C4E2C2}"/>
          </ac:picMkLst>
        </pc:picChg>
        <pc:picChg chg="add mod modCrop">
          <ac:chgData name="Aaron Antal-Bento" userId="9f66fe469a686a5d" providerId="LiveId" clId="{8442E525-D580-4974-82C7-0DD3F4E34489}" dt="2025-04-29T09:48:11.172" v="8896" actId="1076"/>
          <ac:picMkLst>
            <pc:docMk/>
            <pc:sldMk cId="1909123406" sldId="271"/>
            <ac:picMk id="21" creationId="{ACC3F322-693D-A847-742D-55056BA0B5F7}"/>
          </ac:picMkLst>
        </pc:picChg>
        <pc:picChg chg="add mod modCrop">
          <ac:chgData name="Aaron Antal-Bento" userId="9f66fe469a686a5d" providerId="LiveId" clId="{8442E525-D580-4974-82C7-0DD3F4E34489}" dt="2025-04-29T09:45:24.607" v="8721" actId="1035"/>
          <ac:picMkLst>
            <pc:docMk/>
            <pc:sldMk cId="1909123406" sldId="271"/>
            <ac:picMk id="28" creationId="{4D08ECB6-EEB7-A6DE-EF4E-01C083C8D1EF}"/>
          </ac:picMkLst>
        </pc:picChg>
        <pc:picChg chg="add mod modCrop">
          <ac:chgData name="Aaron Antal-Bento" userId="9f66fe469a686a5d" providerId="LiveId" clId="{8442E525-D580-4974-82C7-0DD3F4E34489}" dt="2025-04-29T09:47:04.351" v="8814" actId="1076"/>
          <ac:picMkLst>
            <pc:docMk/>
            <pc:sldMk cId="1909123406" sldId="271"/>
            <ac:picMk id="33" creationId="{0C9D58C8-1C9F-3DC0-373B-65A0F4C8049A}"/>
          </ac:picMkLst>
        </pc:picChg>
        <pc:cxnChg chg="add mod">
          <ac:chgData name="Aaron Antal-Bento" userId="9f66fe469a686a5d" providerId="LiveId" clId="{8442E525-D580-4974-82C7-0DD3F4E34489}" dt="2025-04-29T09:36:54.858" v="8613" actId="14100"/>
          <ac:cxnSpMkLst>
            <pc:docMk/>
            <pc:sldMk cId="1909123406" sldId="271"/>
            <ac:cxnSpMk id="17" creationId="{C7599F38-3020-63B9-DA13-5FC85FFE3DE1}"/>
          </ac:cxnSpMkLst>
        </pc:cxnChg>
        <pc:cxnChg chg="add mod">
          <ac:chgData name="Aaron Antal-Bento" userId="9f66fe469a686a5d" providerId="LiveId" clId="{8442E525-D580-4974-82C7-0DD3F4E34489}" dt="2025-04-29T09:36:50.317" v="8612" actId="14100"/>
          <ac:cxnSpMkLst>
            <pc:docMk/>
            <pc:sldMk cId="1909123406" sldId="271"/>
            <ac:cxnSpMk id="18" creationId="{BA219F8C-9B87-E215-E8D6-731620A26EAF}"/>
          </ac:cxnSpMkLst>
        </pc:cxnChg>
      </pc:sldChg>
      <pc:sldChg chg="addSp delSp modSp add mod ord">
        <pc:chgData name="Aaron Antal-Bento" userId="9f66fe469a686a5d" providerId="LiveId" clId="{8442E525-D580-4974-82C7-0DD3F4E34489}" dt="2025-04-29T17:26:53.149" v="19573"/>
        <pc:sldMkLst>
          <pc:docMk/>
          <pc:sldMk cId="969675376" sldId="272"/>
        </pc:sldMkLst>
        <pc:spChg chg="mod">
          <ac:chgData name="Aaron Antal-Bento" userId="9f66fe469a686a5d" providerId="LiveId" clId="{8442E525-D580-4974-82C7-0DD3F4E34489}" dt="2025-04-29T09:54:03.525" v="9013" actId="1076"/>
          <ac:spMkLst>
            <pc:docMk/>
            <pc:sldMk cId="969675376" sldId="272"/>
            <ac:spMk id="19" creationId="{8A14DC14-518F-8B89-897F-8D67DF7D2A34}"/>
          </ac:spMkLst>
        </pc:spChg>
        <pc:spChg chg="mod">
          <ac:chgData name="Aaron Antal-Bento" userId="9f66fe469a686a5d" providerId="LiveId" clId="{8442E525-D580-4974-82C7-0DD3F4E34489}" dt="2025-04-29T10:01:53.997" v="9101" actId="1035"/>
          <ac:spMkLst>
            <pc:docMk/>
            <pc:sldMk cId="969675376" sldId="272"/>
            <ac:spMk id="31" creationId="{D99224DB-B002-420C-8CD6-BF67CEF911E0}"/>
          </ac:spMkLst>
        </pc:spChg>
        <pc:spChg chg="mod">
          <ac:chgData name="Aaron Antal-Bento" userId="9f66fe469a686a5d" providerId="LiveId" clId="{8442E525-D580-4974-82C7-0DD3F4E34489}" dt="2025-04-29T09:49:05.842" v="8937" actId="1035"/>
          <ac:spMkLst>
            <pc:docMk/>
            <pc:sldMk cId="969675376" sldId="272"/>
            <ac:spMk id="37" creationId="{C15C812F-7BD2-EA19-3DCE-D8D1EC731EE0}"/>
          </ac:spMkLst>
        </pc:spChg>
        <pc:spChg chg="mod">
          <ac:chgData name="Aaron Antal-Bento" userId="9f66fe469a686a5d" providerId="LiveId" clId="{8442E525-D580-4974-82C7-0DD3F4E34489}" dt="2025-04-29T09:49:05.842" v="8937" actId="1035"/>
          <ac:spMkLst>
            <pc:docMk/>
            <pc:sldMk cId="969675376" sldId="272"/>
            <ac:spMk id="40" creationId="{0AFF9F23-A302-1DDA-521D-7C93878AF6F7}"/>
          </ac:spMkLst>
        </pc:spChg>
        <pc:spChg chg="mod">
          <ac:chgData name="Aaron Antal-Bento" userId="9f66fe469a686a5d" providerId="LiveId" clId="{8442E525-D580-4974-82C7-0DD3F4E34489}" dt="2025-04-29T09:49:05.842" v="8937" actId="1035"/>
          <ac:spMkLst>
            <pc:docMk/>
            <pc:sldMk cId="969675376" sldId="272"/>
            <ac:spMk id="41" creationId="{4FFBD468-8B35-6BE1-9D75-4A6AD24E4974}"/>
          </ac:spMkLst>
        </pc:spChg>
        <pc:picChg chg="add mod modCrop">
          <ac:chgData name="Aaron Antal-Bento" userId="9f66fe469a686a5d" providerId="LiveId" clId="{8442E525-D580-4974-82C7-0DD3F4E34489}" dt="2025-04-29T09:50:36.497" v="8958" actId="1076"/>
          <ac:picMkLst>
            <pc:docMk/>
            <pc:sldMk cId="969675376" sldId="272"/>
            <ac:picMk id="14" creationId="{52F661B7-EBEA-CE67-7AAE-176B31DEAF09}"/>
          </ac:picMkLst>
        </pc:picChg>
        <pc:picChg chg="add mod modCrop">
          <ac:chgData name="Aaron Antal-Bento" userId="9f66fe469a686a5d" providerId="LiveId" clId="{8442E525-D580-4974-82C7-0DD3F4E34489}" dt="2025-04-29T09:52:10.571" v="8978" actId="1076"/>
          <ac:picMkLst>
            <pc:docMk/>
            <pc:sldMk cId="969675376" sldId="272"/>
            <ac:picMk id="20" creationId="{88BDA7D5-9A7A-CE4A-DF40-D4621496FDDE}"/>
          </ac:picMkLst>
        </pc:picChg>
        <pc:picChg chg="add mod modCrop">
          <ac:chgData name="Aaron Antal-Bento" userId="9f66fe469a686a5d" providerId="LiveId" clId="{8442E525-D580-4974-82C7-0DD3F4E34489}" dt="2025-04-29T09:53:33.456" v="8997" actId="1076"/>
          <ac:picMkLst>
            <pc:docMk/>
            <pc:sldMk cId="969675376" sldId="272"/>
            <ac:picMk id="23" creationId="{C00AE366-7EDF-D74E-AE94-AAD9F944C895}"/>
          </ac:picMkLst>
        </pc:picChg>
        <pc:picChg chg="add mod modCrop">
          <ac:chgData name="Aaron Antal-Bento" userId="9f66fe469a686a5d" providerId="LiveId" clId="{8442E525-D580-4974-82C7-0DD3F4E34489}" dt="2025-04-29T10:02:01.393" v="9104" actId="1036"/>
          <ac:picMkLst>
            <pc:docMk/>
            <pc:sldMk cId="969675376" sldId="272"/>
            <ac:picMk id="25" creationId="{5E4ADCA0-CB86-F7F5-B679-0A5FF0658BB3}"/>
          </ac:picMkLst>
        </pc:picChg>
        <pc:picChg chg="add mod modCrop">
          <ac:chgData name="Aaron Antal-Bento" userId="9f66fe469a686a5d" providerId="LiveId" clId="{8442E525-D580-4974-82C7-0DD3F4E34489}" dt="2025-04-29T10:00:13.235" v="9053" actId="1076"/>
          <ac:picMkLst>
            <pc:docMk/>
            <pc:sldMk cId="969675376" sldId="272"/>
            <ac:picMk id="27" creationId="{5596DD52-C8C5-6F91-9C9B-9EF0F1A3547B}"/>
          </ac:picMkLst>
        </pc:picChg>
        <pc:picChg chg="add mod modCrop">
          <ac:chgData name="Aaron Antal-Bento" userId="9f66fe469a686a5d" providerId="LiveId" clId="{8442E525-D580-4974-82C7-0DD3F4E34489}" dt="2025-04-29T10:03:32.389" v="9147" actId="1035"/>
          <ac:picMkLst>
            <pc:docMk/>
            <pc:sldMk cId="969675376" sldId="272"/>
            <ac:picMk id="30" creationId="{7E61D5D2-0967-D4AC-5996-6F4E6B30F69E}"/>
          </ac:picMkLst>
        </pc:picChg>
        <pc:cxnChg chg="mod">
          <ac:chgData name="Aaron Antal-Bento" userId="9f66fe469a686a5d" providerId="LiveId" clId="{8442E525-D580-4974-82C7-0DD3F4E34489}" dt="2025-04-29T09:49:17.667" v="8939" actId="14100"/>
          <ac:cxnSpMkLst>
            <pc:docMk/>
            <pc:sldMk cId="969675376" sldId="272"/>
            <ac:cxnSpMk id="17" creationId="{CE981DD3-D4CD-9349-C528-0956B0E18DF6}"/>
          </ac:cxnSpMkLst>
        </pc:cxnChg>
        <pc:cxnChg chg="mod">
          <ac:chgData name="Aaron Antal-Bento" userId="9f66fe469a686a5d" providerId="LiveId" clId="{8442E525-D580-4974-82C7-0DD3F4E34489}" dt="2025-04-29T09:49:13.262" v="8938" actId="14100"/>
          <ac:cxnSpMkLst>
            <pc:docMk/>
            <pc:sldMk cId="969675376" sldId="272"/>
            <ac:cxnSpMk id="18" creationId="{656EAEF1-86A8-B91C-290B-5E68BC48063F}"/>
          </ac:cxnSpMkLst>
        </pc:cxnChg>
      </pc:sldChg>
      <pc:sldChg chg="addSp delSp modSp add mod setBg">
        <pc:chgData name="Aaron Antal-Bento" userId="9f66fe469a686a5d" providerId="LiveId" clId="{8442E525-D580-4974-82C7-0DD3F4E34489}" dt="2025-05-01T14:30:24.240" v="33058" actId="20577"/>
        <pc:sldMkLst>
          <pc:docMk/>
          <pc:sldMk cId="208660659" sldId="273"/>
        </pc:sldMkLst>
        <pc:spChg chg="mod">
          <ac:chgData name="Aaron Antal-Bento" userId="9f66fe469a686a5d" providerId="LiveId" clId="{8442E525-D580-4974-82C7-0DD3F4E34489}" dt="2025-04-29T10:32:59.188" v="9149"/>
          <ac:spMkLst>
            <pc:docMk/>
            <pc:sldMk cId="208660659" sldId="273"/>
            <ac:spMk id="2" creationId="{83A48690-DFF4-62DD-9302-18D6D1382737}"/>
          </ac:spMkLst>
        </pc:spChg>
        <pc:spChg chg="add mod">
          <ac:chgData name="Aaron Antal-Bento" userId="9f66fe469a686a5d" providerId="LiveId" clId="{8442E525-D580-4974-82C7-0DD3F4E34489}" dt="2025-05-01T14:30:24.240" v="33058" actId="20577"/>
          <ac:spMkLst>
            <pc:docMk/>
            <pc:sldMk cId="208660659" sldId="273"/>
            <ac:spMk id="12" creationId="{5D7E1F87-1CC5-4319-15C3-6D8FE1E98002}"/>
          </ac:spMkLst>
        </pc:spChg>
        <pc:picChg chg="add mod modCrop">
          <ac:chgData name="Aaron Antal-Bento" userId="9f66fe469a686a5d" providerId="LiveId" clId="{8442E525-D580-4974-82C7-0DD3F4E34489}" dt="2025-04-29T10:58:41.244" v="9183" actId="14100"/>
          <ac:picMkLst>
            <pc:docMk/>
            <pc:sldMk cId="208660659" sldId="273"/>
            <ac:picMk id="11" creationId="{4696FE38-F11D-FDF5-F17A-AD03FDB7C5F0}"/>
          </ac:picMkLst>
        </pc:picChg>
      </pc:sldChg>
      <pc:sldChg chg="addSp delSp modSp add mod setBg">
        <pc:chgData name="Aaron Antal-Bento" userId="9f66fe469a686a5d" providerId="LiveId" clId="{8442E525-D580-4974-82C7-0DD3F4E34489}" dt="2025-05-01T14:33:48.415" v="33070" actId="20577"/>
        <pc:sldMkLst>
          <pc:docMk/>
          <pc:sldMk cId="3989056092" sldId="274"/>
        </pc:sldMkLst>
        <pc:spChg chg="mod">
          <ac:chgData name="Aaron Antal-Bento" userId="9f66fe469a686a5d" providerId="LiveId" clId="{8442E525-D580-4974-82C7-0DD3F4E34489}" dt="2025-04-29T11:36:53.704" v="11494"/>
          <ac:spMkLst>
            <pc:docMk/>
            <pc:sldMk cId="3989056092" sldId="274"/>
            <ac:spMk id="2" creationId="{057CCF67-A993-55B4-9E34-A7BE497ACF9D}"/>
          </ac:spMkLst>
        </pc:spChg>
        <pc:spChg chg="mod">
          <ac:chgData name="Aaron Antal-Bento" userId="9f66fe469a686a5d" providerId="LiveId" clId="{8442E525-D580-4974-82C7-0DD3F4E34489}" dt="2025-04-29T15:29:23.025" v="14063" actId="20577"/>
          <ac:spMkLst>
            <pc:docMk/>
            <pc:sldMk cId="3989056092" sldId="274"/>
            <ac:spMk id="3" creationId="{B3C4CFA9-272D-8831-0247-1BF9CF63437D}"/>
          </ac:spMkLst>
        </pc:spChg>
        <pc:spChg chg="add mod">
          <ac:chgData name="Aaron Antal-Bento" userId="9f66fe469a686a5d" providerId="LiveId" clId="{8442E525-D580-4974-82C7-0DD3F4E34489}" dt="2025-05-01T14:32:38.470" v="33067" actId="20577"/>
          <ac:spMkLst>
            <pc:docMk/>
            <pc:sldMk cId="3989056092" sldId="274"/>
            <ac:spMk id="20" creationId="{2D1A6277-30D1-6117-2D0F-83AA1D4D16A9}"/>
          </ac:spMkLst>
        </pc:spChg>
        <pc:spChg chg="add mod">
          <ac:chgData name="Aaron Antal-Bento" userId="9f66fe469a686a5d" providerId="LiveId" clId="{8442E525-D580-4974-82C7-0DD3F4E34489}" dt="2025-05-01T14:32:58.818" v="33068" actId="20577"/>
          <ac:spMkLst>
            <pc:docMk/>
            <pc:sldMk cId="3989056092" sldId="274"/>
            <ac:spMk id="21" creationId="{355D0F47-08DE-3BC6-F102-50D3F09B2A75}"/>
          </ac:spMkLst>
        </pc:spChg>
        <pc:spChg chg="add mod">
          <ac:chgData name="Aaron Antal-Bento" userId="9f66fe469a686a5d" providerId="LiveId" clId="{8442E525-D580-4974-82C7-0DD3F4E34489}" dt="2025-05-01T14:33:48.415" v="33070" actId="20577"/>
          <ac:spMkLst>
            <pc:docMk/>
            <pc:sldMk cId="3989056092" sldId="274"/>
            <ac:spMk id="22" creationId="{95386C0E-2C8A-ABD2-F70E-1EFBFF44321F}"/>
          </ac:spMkLst>
        </pc:spChg>
        <pc:picChg chg="add mod">
          <ac:chgData name="Aaron Antal-Bento" userId="9f66fe469a686a5d" providerId="LiveId" clId="{8442E525-D580-4974-82C7-0DD3F4E34489}" dt="2025-04-29T13:28:01.766" v="12810" actId="1038"/>
          <ac:picMkLst>
            <pc:docMk/>
            <pc:sldMk cId="3989056092" sldId="274"/>
            <ac:picMk id="10" creationId="{424DE6F0-4880-2B48-B3A2-63D492530371}"/>
          </ac:picMkLst>
        </pc:picChg>
        <pc:picChg chg="add mod">
          <ac:chgData name="Aaron Antal-Bento" userId="9f66fe469a686a5d" providerId="LiveId" clId="{8442E525-D580-4974-82C7-0DD3F4E34489}" dt="2025-04-29T13:31:28.401" v="13035" actId="1076"/>
          <ac:picMkLst>
            <pc:docMk/>
            <pc:sldMk cId="3989056092" sldId="274"/>
            <ac:picMk id="12" creationId="{088343BF-885D-98E4-D159-46AD7268341C}"/>
          </ac:picMkLst>
        </pc:picChg>
        <pc:picChg chg="add mod">
          <ac:chgData name="Aaron Antal-Bento" userId="9f66fe469a686a5d" providerId="LiveId" clId="{8442E525-D580-4974-82C7-0DD3F4E34489}" dt="2025-04-29T13:31:40.507" v="13038" actId="1076"/>
          <ac:picMkLst>
            <pc:docMk/>
            <pc:sldMk cId="3989056092" sldId="274"/>
            <ac:picMk id="14" creationId="{E3E1970D-8427-E85E-6FC6-2BB9D4907644}"/>
          </ac:picMkLst>
        </pc:picChg>
        <pc:cxnChg chg="add mod">
          <ac:chgData name="Aaron Antal-Bento" userId="9f66fe469a686a5d" providerId="LiveId" clId="{8442E525-D580-4974-82C7-0DD3F4E34489}" dt="2025-04-29T13:20:22.564" v="12176" actId="1037"/>
          <ac:cxnSpMkLst>
            <pc:docMk/>
            <pc:sldMk cId="3989056092" sldId="274"/>
            <ac:cxnSpMk id="18" creationId="{EB5A95DB-8EB8-B704-E225-2B251D024EA6}"/>
          </ac:cxnSpMkLst>
        </pc:cxnChg>
      </pc:sldChg>
      <pc:sldChg chg="addSp delSp modSp add mod">
        <pc:chgData name="Aaron Antal-Bento" userId="9f66fe469a686a5d" providerId="LiveId" clId="{8442E525-D580-4974-82C7-0DD3F4E34489}" dt="2025-05-01T14:36:40.171" v="33089" actId="20577"/>
        <pc:sldMkLst>
          <pc:docMk/>
          <pc:sldMk cId="1118974984" sldId="275"/>
        </pc:sldMkLst>
        <pc:spChg chg="mod">
          <ac:chgData name="Aaron Antal-Bento" userId="9f66fe469a686a5d" providerId="LiveId" clId="{8442E525-D580-4974-82C7-0DD3F4E34489}" dt="2025-05-01T14:36:16.091" v="33086" actId="20577"/>
          <ac:spMkLst>
            <pc:docMk/>
            <pc:sldMk cId="1118974984" sldId="275"/>
            <ac:spMk id="3" creationId="{7CC5318C-7FB2-BFF4-2306-8EB3360D2D64}"/>
          </ac:spMkLst>
        </pc:spChg>
        <pc:spChg chg="add mod">
          <ac:chgData name="Aaron Antal-Bento" userId="9f66fe469a686a5d" providerId="LiveId" clId="{8442E525-D580-4974-82C7-0DD3F4E34489}" dt="2025-05-01T14:36:40.171" v="33089" actId="20577"/>
          <ac:spMkLst>
            <pc:docMk/>
            <pc:sldMk cId="1118974984" sldId="275"/>
            <ac:spMk id="16" creationId="{705D28A3-A4E7-79DA-E96A-8E8981E587CA}"/>
          </ac:spMkLst>
        </pc:spChg>
        <pc:spChg chg="add mod">
          <ac:chgData name="Aaron Antal-Bento" userId="9f66fe469a686a5d" providerId="LiveId" clId="{8442E525-D580-4974-82C7-0DD3F4E34489}" dt="2025-04-29T13:48:04.841" v="13925" actId="20577"/>
          <ac:spMkLst>
            <pc:docMk/>
            <pc:sldMk cId="1118974984" sldId="275"/>
            <ac:spMk id="17" creationId="{381A4F13-3E83-AB12-92B5-0C1C23CA4DA4}"/>
          </ac:spMkLst>
        </pc:spChg>
        <pc:spChg chg="add mod">
          <ac:chgData name="Aaron Antal-Bento" userId="9f66fe469a686a5d" providerId="LiveId" clId="{8442E525-D580-4974-82C7-0DD3F4E34489}" dt="2025-04-29T13:48:22.874" v="13936" actId="20577"/>
          <ac:spMkLst>
            <pc:docMk/>
            <pc:sldMk cId="1118974984" sldId="275"/>
            <ac:spMk id="18" creationId="{F18E7474-EC93-55B9-FA42-551DF99D34D2}"/>
          </ac:spMkLst>
        </pc:spChg>
        <pc:spChg chg="add mod">
          <ac:chgData name="Aaron Antal-Bento" userId="9f66fe469a686a5d" providerId="LiveId" clId="{8442E525-D580-4974-82C7-0DD3F4E34489}" dt="2025-04-29T13:48:37.423" v="13944" actId="20577"/>
          <ac:spMkLst>
            <pc:docMk/>
            <pc:sldMk cId="1118974984" sldId="275"/>
            <ac:spMk id="19" creationId="{4376105B-B060-CAD8-9EB2-B19C714EB7C9}"/>
          </ac:spMkLst>
        </pc:spChg>
        <pc:picChg chg="add mod">
          <ac:chgData name="Aaron Antal-Bento" userId="9f66fe469a686a5d" providerId="LiveId" clId="{8442E525-D580-4974-82C7-0DD3F4E34489}" dt="2025-04-29T13:49:39.363" v="13965" actId="1037"/>
          <ac:picMkLst>
            <pc:docMk/>
            <pc:sldMk cId="1118974984" sldId="275"/>
            <ac:picMk id="8" creationId="{BB1D4A90-EAD2-56E8-CA5B-3F843C14AD53}"/>
          </ac:picMkLst>
        </pc:picChg>
        <pc:picChg chg="add mod">
          <ac:chgData name="Aaron Antal-Bento" userId="9f66fe469a686a5d" providerId="LiveId" clId="{8442E525-D580-4974-82C7-0DD3F4E34489}" dt="2025-04-29T13:47:49.265" v="13908" actId="1076"/>
          <ac:picMkLst>
            <pc:docMk/>
            <pc:sldMk cId="1118974984" sldId="275"/>
            <ac:picMk id="11" creationId="{976CF957-E3A8-1958-CD24-ABDBEF784708}"/>
          </ac:picMkLst>
        </pc:picChg>
        <pc:picChg chg="add mod">
          <ac:chgData name="Aaron Antal-Bento" userId="9f66fe469a686a5d" providerId="LiveId" clId="{8442E525-D580-4974-82C7-0DD3F4E34489}" dt="2025-04-29T13:48:19.326" v="13928" actId="1076"/>
          <ac:picMkLst>
            <pc:docMk/>
            <pc:sldMk cId="1118974984" sldId="275"/>
            <ac:picMk id="13" creationId="{D4A11EB2-4620-A605-8B26-3739BC62DCB4}"/>
          </ac:picMkLst>
        </pc:picChg>
        <pc:picChg chg="add mod">
          <ac:chgData name="Aaron Antal-Bento" userId="9f66fe469a686a5d" providerId="LiveId" clId="{8442E525-D580-4974-82C7-0DD3F4E34489}" dt="2025-04-29T13:48:45.470" v="13945" actId="1076"/>
          <ac:picMkLst>
            <pc:docMk/>
            <pc:sldMk cId="1118974984" sldId="275"/>
            <ac:picMk id="15" creationId="{2B4EB4B2-4A85-0432-52D8-F75D212F8360}"/>
          </ac:picMkLst>
        </pc:picChg>
        <pc:cxnChg chg="add">
          <ac:chgData name="Aaron Antal-Bento" userId="9f66fe469a686a5d" providerId="LiveId" clId="{8442E525-D580-4974-82C7-0DD3F4E34489}" dt="2025-04-29T13:49:01.581" v="13946" actId="11529"/>
          <ac:cxnSpMkLst>
            <pc:docMk/>
            <pc:sldMk cId="1118974984" sldId="275"/>
            <ac:cxnSpMk id="21" creationId="{35B93DA1-4AFC-7842-DE76-9980A0C7B2BB}"/>
          </ac:cxnSpMkLst>
        </pc:cxnChg>
      </pc:sldChg>
      <pc:sldChg chg="addSp delSp modSp add mod">
        <pc:chgData name="Aaron Antal-Bento" userId="9f66fe469a686a5d" providerId="LiveId" clId="{8442E525-D580-4974-82C7-0DD3F4E34489}" dt="2025-05-01T14:40:12.870" v="33150" actId="20577"/>
        <pc:sldMkLst>
          <pc:docMk/>
          <pc:sldMk cId="3414282354" sldId="276"/>
        </pc:sldMkLst>
        <pc:spChg chg="mod">
          <ac:chgData name="Aaron Antal-Bento" userId="9f66fe469a686a5d" providerId="LiveId" clId="{8442E525-D580-4974-82C7-0DD3F4E34489}" dt="2025-05-01T14:37:22.870" v="33094" actId="20577"/>
          <ac:spMkLst>
            <pc:docMk/>
            <pc:sldMk cId="3414282354" sldId="276"/>
            <ac:spMk id="3" creationId="{63F5F604-6E4D-2B03-16C4-C23C0866AA9D}"/>
          </ac:spMkLst>
        </pc:spChg>
        <pc:spChg chg="add mod">
          <ac:chgData name="Aaron Antal-Bento" userId="9f66fe469a686a5d" providerId="LiveId" clId="{8442E525-D580-4974-82C7-0DD3F4E34489}" dt="2025-05-01T14:37:45.717" v="33096" actId="20577"/>
          <ac:spMkLst>
            <pc:docMk/>
            <pc:sldMk cId="3414282354" sldId="276"/>
            <ac:spMk id="18" creationId="{A9DE4C93-69A6-B3EE-DDB8-4D0DF646E529}"/>
          </ac:spMkLst>
        </pc:spChg>
        <pc:spChg chg="add mod">
          <ac:chgData name="Aaron Antal-Bento" userId="9f66fe469a686a5d" providerId="LiveId" clId="{8442E525-D580-4974-82C7-0DD3F4E34489}" dt="2025-04-29T15:36:24.416" v="14242" actId="20577"/>
          <ac:spMkLst>
            <pc:docMk/>
            <pc:sldMk cId="3414282354" sldId="276"/>
            <ac:spMk id="19" creationId="{BD183189-11CC-C2C7-F696-84EA15CD8079}"/>
          </ac:spMkLst>
        </pc:spChg>
        <pc:spChg chg="add mod">
          <ac:chgData name="Aaron Antal-Bento" userId="9f66fe469a686a5d" providerId="LiveId" clId="{8442E525-D580-4974-82C7-0DD3F4E34489}" dt="2025-04-29T15:49:04.548" v="14845" actId="1035"/>
          <ac:spMkLst>
            <pc:docMk/>
            <pc:sldMk cId="3414282354" sldId="276"/>
            <ac:spMk id="24" creationId="{7F27E7C2-6055-CE64-19F3-06E29FDA480B}"/>
          </ac:spMkLst>
        </pc:spChg>
        <pc:spChg chg="add mod">
          <ac:chgData name="Aaron Antal-Bento" userId="9f66fe469a686a5d" providerId="LiveId" clId="{8442E525-D580-4974-82C7-0DD3F4E34489}" dt="2025-04-29T15:49:09.753" v="14850" actId="1035"/>
          <ac:spMkLst>
            <pc:docMk/>
            <pc:sldMk cId="3414282354" sldId="276"/>
            <ac:spMk id="25" creationId="{BD1B80C0-CF0C-1D0C-6533-7124D83CCD9E}"/>
          </ac:spMkLst>
        </pc:spChg>
        <pc:spChg chg="add mod">
          <ac:chgData name="Aaron Antal-Bento" userId="9f66fe469a686a5d" providerId="LiveId" clId="{8442E525-D580-4974-82C7-0DD3F4E34489}" dt="2025-05-01T14:36:57.992" v="33092" actId="20577"/>
          <ac:spMkLst>
            <pc:docMk/>
            <pc:sldMk cId="3414282354" sldId="276"/>
            <ac:spMk id="26" creationId="{539A4CE4-8503-09D1-A096-EEBC7F4FF76D}"/>
          </ac:spMkLst>
        </pc:spChg>
        <pc:spChg chg="add mod">
          <ac:chgData name="Aaron Antal-Bento" userId="9f66fe469a686a5d" providerId="LiveId" clId="{8442E525-D580-4974-82C7-0DD3F4E34489}" dt="2025-05-01T14:40:12.870" v="33150" actId="20577"/>
          <ac:spMkLst>
            <pc:docMk/>
            <pc:sldMk cId="3414282354" sldId="276"/>
            <ac:spMk id="34" creationId="{5267B6E0-E2B4-A05B-1526-AA7F5E3ABD66}"/>
          </ac:spMkLst>
        </pc:spChg>
        <pc:spChg chg="add mod">
          <ac:chgData name="Aaron Antal-Bento" userId="9f66fe469a686a5d" providerId="LiveId" clId="{8442E525-D580-4974-82C7-0DD3F4E34489}" dt="2025-04-29T15:49:43.500" v="14862" actId="1035"/>
          <ac:spMkLst>
            <pc:docMk/>
            <pc:sldMk cId="3414282354" sldId="276"/>
            <ac:spMk id="37" creationId="{9F3DD6A9-ACAF-7F98-6436-35FB6339AF59}"/>
          </ac:spMkLst>
        </pc:spChg>
        <pc:picChg chg="add mod ord">
          <ac:chgData name="Aaron Antal-Bento" userId="9f66fe469a686a5d" providerId="LiveId" clId="{8442E525-D580-4974-82C7-0DD3F4E34489}" dt="2025-04-29T15:34:58.833" v="14200" actId="1076"/>
          <ac:picMkLst>
            <pc:docMk/>
            <pc:sldMk cId="3414282354" sldId="276"/>
            <ac:picMk id="8" creationId="{BBC2244C-80AD-472B-A067-ABB0AB1CAC73}"/>
          </ac:picMkLst>
        </pc:picChg>
        <pc:picChg chg="add mod ord">
          <ac:chgData name="Aaron Antal-Bento" userId="9f66fe469a686a5d" providerId="LiveId" clId="{8442E525-D580-4974-82C7-0DD3F4E34489}" dt="2025-04-29T15:34:58.833" v="14200" actId="1076"/>
          <ac:picMkLst>
            <pc:docMk/>
            <pc:sldMk cId="3414282354" sldId="276"/>
            <ac:picMk id="11" creationId="{DC389141-47BA-6D2E-18CC-F2FA1F6E1A29}"/>
          </ac:picMkLst>
        </pc:picChg>
        <pc:picChg chg="add mod">
          <ac:chgData name="Aaron Antal-Bento" userId="9f66fe469a686a5d" providerId="LiveId" clId="{8442E525-D580-4974-82C7-0DD3F4E34489}" dt="2025-04-29T15:48:58.346" v="14839" actId="14100"/>
          <ac:picMkLst>
            <pc:docMk/>
            <pc:sldMk cId="3414282354" sldId="276"/>
            <ac:picMk id="13" creationId="{81DC737F-95A2-2B02-5C97-82B770013508}"/>
          </ac:picMkLst>
        </pc:picChg>
        <pc:picChg chg="add mod">
          <ac:chgData name="Aaron Antal-Bento" userId="9f66fe469a686a5d" providerId="LiveId" clId="{8442E525-D580-4974-82C7-0DD3F4E34489}" dt="2025-04-29T15:48:58.346" v="14839" actId="14100"/>
          <ac:picMkLst>
            <pc:docMk/>
            <pc:sldMk cId="3414282354" sldId="276"/>
            <ac:picMk id="15" creationId="{7270CAD2-5BDA-F53E-975D-15F0CD1B4795}"/>
          </ac:picMkLst>
        </pc:picChg>
        <pc:picChg chg="add mod">
          <ac:chgData name="Aaron Antal-Bento" userId="9f66fe469a686a5d" providerId="LiveId" clId="{8442E525-D580-4974-82C7-0DD3F4E34489}" dt="2025-04-29T15:47:40.499" v="14795" actId="1036"/>
          <ac:picMkLst>
            <pc:docMk/>
            <pc:sldMk cId="3414282354" sldId="276"/>
            <ac:picMk id="17" creationId="{5B8E5AB2-EB2D-ACC1-5A9D-2F3A77A9650C}"/>
          </ac:picMkLst>
        </pc:picChg>
        <pc:picChg chg="add mod">
          <ac:chgData name="Aaron Antal-Bento" userId="9f66fe469a686a5d" providerId="LiveId" clId="{8442E525-D580-4974-82C7-0DD3F4E34489}" dt="2025-04-29T15:48:58.346" v="14839" actId="14100"/>
          <ac:picMkLst>
            <pc:docMk/>
            <pc:sldMk cId="3414282354" sldId="276"/>
            <ac:picMk id="36" creationId="{A65BD80C-DCAE-B6C3-8B15-EA8391C2B972}"/>
          </ac:picMkLst>
        </pc:picChg>
        <pc:cxnChg chg="add mod">
          <ac:chgData name="Aaron Antal-Bento" userId="9f66fe469a686a5d" providerId="LiveId" clId="{8442E525-D580-4974-82C7-0DD3F4E34489}" dt="2025-04-29T15:36:52.153" v="14245" actId="14100"/>
          <ac:cxnSpMkLst>
            <pc:docMk/>
            <pc:sldMk cId="3414282354" sldId="276"/>
            <ac:cxnSpMk id="21" creationId="{49F16C0D-EC15-49A5-70A5-3339F0047FE7}"/>
          </ac:cxnSpMkLst>
        </pc:cxnChg>
        <pc:cxnChg chg="add mod">
          <ac:chgData name="Aaron Antal-Bento" userId="9f66fe469a686a5d" providerId="LiveId" clId="{8442E525-D580-4974-82C7-0DD3F4E34489}" dt="2025-04-29T15:40:26.466" v="14347" actId="14100"/>
          <ac:cxnSpMkLst>
            <pc:docMk/>
            <pc:sldMk cId="3414282354" sldId="276"/>
            <ac:cxnSpMk id="27" creationId="{3270DB85-BDE3-3AFF-73E5-FFE4A4B56B49}"/>
          </ac:cxnSpMkLst>
        </pc:cxnChg>
      </pc:sldChg>
      <pc:sldChg chg="addSp delSp modSp add mod setBg">
        <pc:chgData name="Aaron Antal-Bento" userId="9f66fe469a686a5d" providerId="LiveId" clId="{8442E525-D580-4974-82C7-0DD3F4E34489}" dt="2025-05-01T14:42:34.308" v="33164" actId="20577"/>
        <pc:sldMkLst>
          <pc:docMk/>
          <pc:sldMk cId="3967899195" sldId="277"/>
        </pc:sldMkLst>
        <pc:spChg chg="mod">
          <ac:chgData name="Aaron Antal-Bento" userId="9f66fe469a686a5d" providerId="LiveId" clId="{8442E525-D580-4974-82C7-0DD3F4E34489}" dt="2025-04-29T15:59:49.384" v="14880"/>
          <ac:spMkLst>
            <pc:docMk/>
            <pc:sldMk cId="3967899195" sldId="277"/>
            <ac:spMk id="2" creationId="{ED8161E0-31B1-E164-E766-1952F8ECF943}"/>
          </ac:spMkLst>
        </pc:spChg>
        <pc:spChg chg="mod">
          <ac:chgData name="Aaron Antal-Bento" userId="9f66fe469a686a5d" providerId="LiveId" clId="{8442E525-D580-4974-82C7-0DD3F4E34489}" dt="2025-05-01T14:42:34.308" v="33164" actId="20577"/>
          <ac:spMkLst>
            <pc:docMk/>
            <pc:sldMk cId="3967899195" sldId="277"/>
            <ac:spMk id="3" creationId="{EE4D303B-6C2E-78BA-5A47-52614D89603E}"/>
          </ac:spMkLst>
        </pc:spChg>
        <pc:spChg chg="add mod">
          <ac:chgData name="Aaron Antal-Bento" userId="9f66fe469a686a5d" providerId="LiveId" clId="{8442E525-D580-4974-82C7-0DD3F4E34489}" dt="2025-04-29T16:35:54.137" v="16310" actId="20577"/>
          <ac:spMkLst>
            <pc:docMk/>
            <pc:sldMk cId="3967899195" sldId="277"/>
            <ac:spMk id="11" creationId="{05E753A7-6670-4F59-BBF5-8793401294D0}"/>
          </ac:spMkLst>
        </pc:spChg>
        <pc:picChg chg="add mod">
          <ac:chgData name="Aaron Antal-Bento" userId="9f66fe469a686a5d" providerId="LiveId" clId="{8442E525-D580-4974-82C7-0DD3F4E34489}" dt="2025-04-29T16:21:44.913" v="15597" actId="1035"/>
          <ac:picMkLst>
            <pc:docMk/>
            <pc:sldMk cId="3967899195" sldId="277"/>
            <ac:picMk id="10" creationId="{7F2BD90D-A968-FFCB-CCCF-A8D0E9782177}"/>
          </ac:picMkLst>
        </pc:picChg>
        <pc:cxnChg chg="add mod">
          <ac:chgData name="Aaron Antal-Bento" userId="9f66fe469a686a5d" providerId="LiveId" clId="{8442E525-D580-4974-82C7-0DD3F4E34489}" dt="2025-04-29T16:35:23.194" v="16273" actId="14100"/>
          <ac:cxnSpMkLst>
            <pc:docMk/>
            <pc:sldMk cId="3967899195" sldId="277"/>
            <ac:cxnSpMk id="13" creationId="{5B82BEE6-966E-9EDE-D610-7535B2EC5244}"/>
          </ac:cxnSpMkLst>
        </pc:cxnChg>
      </pc:sldChg>
      <pc:sldChg chg="modSp add mod setBg">
        <pc:chgData name="Aaron Antal-Bento" userId="9f66fe469a686a5d" providerId="LiveId" clId="{8442E525-D580-4974-82C7-0DD3F4E34489}" dt="2025-05-01T14:21:21.111" v="32951" actId="20577"/>
        <pc:sldMkLst>
          <pc:docMk/>
          <pc:sldMk cId="1234122492" sldId="278"/>
        </pc:sldMkLst>
        <pc:spChg chg="mod">
          <ac:chgData name="Aaron Antal-Bento" userId="9f66fe469a686a5d" providerId="LiveId" clId="{8442E525-D580-4974-82C7-0DD3F4E34489}" dt="2025-04-29T16:36:22.151" v="16313"/>
          <ac:spMkLst>
            <pc:docMk/>
            <pc:sldMk cId="1234122492" sldId="278"/>
            <ac:spMk id="2" creationId="{B12E2BCD-59B0-83C8-F4FD-77627D01E8D0}"/>
          </ac:spMkLst>
        </pc:spChg>
        <pc:spChg chg="mod">
          <ac:chgData name="Aaron Antal-Bento" userId="9f66fe469a686a5d" providerId="LiveId" clId="{8442E525-D580-4974-82C7-0DD3F4E34489}" dt="2025-05-01T14:21:21.111" v="32951" actId="20577"/>
          <ac:spMkLst>
            <pc:docMk/>
            <pc:sldMk cId="1234122492" sldId="278"/>
            <ac:spMk id="3" creationId="{78C3C0D9-BFA2-CCE4-D997-4ED323172183}"/>
          </ac:spMkLst>
        </pc:spChg>
      </pc:sldChg>
      <pc:sldChg chg="modSp add del mod ord">
        <pc:chgData name="Aaron Antal-Bento" userId="9f66fe469a686a5d" providerId="LiveId" clId="{8442E525-D580-4974-82C7-0DD3F4E34489}" dt="2025-05-01T10:53:23.537" v="24988" actId="47"/>
        <pc:sldMkLst>
          <pc:docMk/>
          <pc:sldMk cId="3228130549" sldId="279"/>
        </pc:sldMkLst>
        <pc:spChg chg="mod">
          <ac:chgData name="Aaron Antal-Bento" userId="9f66fe469a686a5d" providerId="LiveId" clId="{8442E525-D580-4974-82C7-0DD3F4E34489}" dt="2025-05-01T10:44:45.625" v="24753" actId="20577"/>
          <ac:spMkLst>
            <pc:docMk/>
            <pc:sldMk cId="3228130549" sldId="279"/>
            <ac:spMk id="3" creationId="{9733F674-6E15-C634-8FE3-3ACB488DEEF0}"/>
          </ac:spMkLst>
        </pc:spChg>
      </pc:sldChg>
      <pc:sldChg chg="modSp add mod">
        <pc:chgData name="Aaron Antal-Bento" userId="9f66fe469a686a5d" providerId="LiveId" clId="{8442E525-D580-4974-82C7-0DD3F4E34489}" dt="2025-05-01T14:23:57.084" v="33000" actId="20577"/>
        <pc:sldMkLst>
          <pc:docMk/>
          <pc:sldMk cId="2436856513" sldId="280"/>
        </pc:sldMkLst>
        <pc:spChg chg="mod">
          <ac:chgData name="Aaron Antal-Bento" userId="9f66fe469a686a5d" providerId="LiveId" clId="{8442E525-D580-4974-82C7-0DD3F4E34489}" dt="2025-04-29T17:18:31.471" v="18824" actId="313"/>
          <ac:spMkLst>
            <pc:docMk/>
            <pc:sldMk cId="2436856513" sldId="280"/>
            <ac:spMk id="2" creationId="{9458C863-AAB5-9EF2-055A-B4CD2BB944DD}"/>
          </ac:spMkLst>
        </pc:spChg>
        <pc:spChg chg="mod">
          <ac:chgData name="Aaron Antal-Bento" userId="9f66fe469a686a5d" providerId="LiveId" clId="{8442E525-D580-4974-82C7-0DD3F4E34489}" dt="2025-05-01T14:23:57.084" v="33000" actId="20577"/>
          <ac:spMkLst>
            <pc:docMk/>
            <pc:sldMk cId="2436856513" sldId="280"/>
            <ac:spMk id="3" creationId="{A0EBAEE1-9A9B-4F65-8784-A8CCAC3BA930}"/>
          </ac:spMkLst>
        </pc:spChg>
      </pc:sldChg>
      <pc:sldChg chg="modSp add mod setBg">
        <pc:chgData name="Aaron Antal-Bento" userId="9f66fe469a686a5d" providerId="LiveId" clId="{8442E525-D580-4974-82C7-0DD3F4E34489}" dt="2025-05-01T14:18:22.836" v="32935" actId="20577"/>
        <pc:sldMkLst>
          <pc:docMk/>
          <pc:sldMk cId="392377083" sldId="281"/>
        </pc:sldMkLst>
        <pc:spChg chg="mod">
          <ac:chgData name="Aaron Antal-Bento" userId="9f66fe469a686a5d" providerId="LiveId" clId="{8442E525-D580-4974-82C7-0DD3F4E34489}" dt="2025-04-29T17:40:40.878" v="19575"/>
          <ac:spMkLst>
            <pc:docMk/>
            <pc:sldMk cId="392377083" sldId="281"/>
            <ac:spMk id="2" creationId="{A864DD88-8B6B-77BE-F4B6-DF71C01D654A}"/>
          </ac:spMkLst>
        </pc:spChg>
        <pc:spChg chg="mod">
          <ac:chgData name="Aaron Antal-Bento" userId="9f66fe469a686a5d" providerId="LiveId" clId="{8442E525-D580-4974-82C7-0DD3F4E34489}" dt="2025-05-01T14:18:22.836" v="32935" actId="20577"/>
          <ac:spMkLst>
            <pc:docMk/>
            <pc:sldMk cId="392377083" sldId="281"/>
            <ac:spMk id="3" creationId="{C3A47B83-71C9-631A-0049-8C3CC3D34E59}"/>
          </ac:spMkLst>
        </pc:spChg>
      </pc:sldChg>
      <pc:sldChg chg="modSp add mod setBg">
        <pc:chgData name="Aaron Antal-Bento" userId="9f66fe469a686a5d" providerId="LiveId" clId="{8442E525-D580-4974-82C7-0DD3F4E34489}" dt="2025-05-01T14:15:26.250" v="32918" actId="20577"/>
        <pc:sldMkLst>
          <pc:docMk/>
          <pc:sldMk cId="880201626" sldId="282"/>
        </pc:sldMkLst>
        <pc:spChg chg="mod">
          <ac:chgData name="Aaron Antal-Bento" userId="9f66fe469a686a5d" providerId="LiveId" clId="{8442E525-D580-4974-82C7-0DD3F4E34489}" dt="2025-05-01T09:53:57.133" v="21305" actId="20577"/>
          <ac:spMkLst>
            <pc:docMk/>
            <pc:sldMk cId="880201626" sldId="282"/>
            <ac:spMk id="2" creationId="{155E9848-034B-20FF-AB55-28BA4C9D3F69}"/>
          </ac:spMkLst>
        </pc:spChg>
        <pc:spChg chg="mod">
          <ac:chgData name="Aaron Antal-Bento" userId="9f66fe469a686a5d" providerId="LiveId" clId="{8442E525-D580-4974-82C7-0DD3F4E34489}" dt="2025-05-01T14:15:26.250" v="32918" actId="20577"/>
          <ac:spMkLst>
            <pc:docMk/>
            <pc:sldMk cId="880201626" sldId="282"/>
            <ac:spMk id="3" creationId="{B888A13D-93A4-8760-0C75-1D2BC3935AD4}"/>
          </ac:spMkLst>
        </pc:spChg>
      </pc:sldChg>
      <pc:sldChg chg="modSp add mod setBg">
        <pc:chgData name="Aaron Antal-Bento" userId="9f66fe469a686a5d" providerId="LiveId" clId="{8442E525-D580-4974-82C7-0DD3F4E34489}" dt="2025-05-01T14:11:14.579" v="32853" actId="20577"/>
        <pc:sldMkLst>
          <pc:docMk/>
          <pc:sldMk cId="844064925" sldId="283"/>
        </pc:sldMkLst>
        <pc:spChg chg="mod">
          <ac:chgData name="Aaron Antal-Bento" userId="9f66fe469a686a5d" providerId="LiveId" clId="{8442E525-D580-4974-82C7-0DD3F4E34489}" dt="2025-05-01T10:26:56.300" v="23764" actId="20577"/>
          <ac:spMkLst>
            <pc:docMk/>
            <pc:sldMk cId="844064925" sldId="283"/>
            <ac:spMk id="2" creationId="{5601A0F4-FEA3-DA43-8EE9-41FF6B4F2D81}"/>
          </ac:spMkLst>
        </pc:spChg>
        <pc:spChg chg="mod">
          <ac:chgData name="Aaron Antal-Bento" userId="9f66fe469a686a5d" providerId="LiveId" clId="{8442E525-D580-4974-82C7-0DD3F4E34489}" dt="2025-05-01T14:11:14.579" v="32853" actId="20577"/>
          <ac:spMkLst>
            <pc:docMk/>
            <pc:sldMk cId="844064925" sldId="283"/>
            <ac:spMk id="3" creationId="{001EBD62-C8FF-202D-8B84-36EF71EB6926}"/>
          </ac:spMkLst>
        </pc:spChg>
      </pc:sldChg>
      <pc:sldChg chg="modSp add mod setBg">
        <pc:chgData name="Aaron Antal-Bento" userId="9f66fe469a686a5d" providerId="LiveId" clId="{8442E525-D580-4974-82C7-0DD3F4E34489}" dt="2025-05-01T14:08:10.684" v="32810" actId="20577"/>
        <pc:sldMkLst>
          <pc:docMk/>
          <pc:sldMk cId="2201024315" sldId="284"/>
        </pc:sldMkLst>
        <pc:spChg chg="mod">
          <ac:chgData name="Aaron Antal-Bento" userId="9f66fe469a686a5d" providerId="LiveId" clId="{8442E525-D580-4974-82C7-0DD3F4E34489}" dt="2025-05-01T10:53:50.611" v="24990"/>
          <ac:spMkLst>
            <pc:docMk/>
            <pc:sldMk cId="2201024315" sldId="284"/>
            <ac:spMk id="2" creationId="{1E952420-D481-10F8-882D-391A4D0AE588}"/>
          </ac:spMkLst>
        </pc:spChg>
        <pc:spChg chg="mod">
          <ac:chgData name="Aaron Antal-Bento" userId="9f66fe469a686a5d" providerId="LiveId" clId="{8442E525-D580-4974-82C7-0DD3F4E34489}" dt="2025-05-01T14:08:10.684" v="32810" actId="20577"/>
          <ac:spMkLst>
            <pc:docMk/>
            <pc:sldMk cId="2201024315" sldId="284"/>
            <ac:spMk id="3" creationId="{7ADEF580-E1A6-496F-0ADE-DDC1402CDD68}"/>
          </ac:spMkLst>
        </pc:spChg>
      </pc:sldChg>
      <pc:sldChg chg="addSp delSp modSp add mod setBg">
        <pc:chgData name="Aaron Antal-Bento" userId="9f66fe469a686a5d" providerId="LiveId" clId="{8442E525-D580-4974-82C7-0DD3F4E34489}" dt="2025-05-01T14:04:29.354" v="32780" actId="20577"/>
        <pc:sldMkLst>
          <pc:docMk/>
          <pc:sldMk cId="2226132496" sldId="285"/>
        </pc:sldMkLst>
        <pc:spChg chg="mod">
          <ac:chgData name="Aaron Antal-Bento" userId="9f66fe469a686a5d" providerId="LiveId" clId="{8442E525-D580-4974-82C7-0DD3F4E34489}" dt="2025-05-01T11:06:13.147" v="25637"/>
          <ac:spMkLst>
            <pc:docMk/>
            <pc:sldMk cId="2226132496" sldId="285"/>
            <ac:spMk id="2" creationId="{437FF042-431D-01ED-F6CF-54EA4878A952}"/>
          </ac:spMkLst>
        </pc:spChg>
        <pc:spChg chg="mod">
          <ac:chgData name="Aaron Antal-Bento" userId="9f66fe469a686a5d" providerId="LiveId" clId="{8442E525-D580-4974-82C7-0DD3F4E34489}" dt="2025-05-01T14:04:29.354" v="32780" actId="20577"/>
          <ac:spMkLst>
            <pc:docMk/>
            <pc:sldMk cId="2226132496" sldId="285"/>
            <ac:spMk id="3" creationId="{C59EB33B-148F-A2BE-71DE-F90160B8F01E}"/>
          </ac:spMkLst>
        </pc:spChg>
        <pc:picChg chg="add mod">
          <ac:chgData name="Aaron Antal-Bento" userId="9f66fe469a686a5d" providerId="LiveId" clId="{8442E525-D580-4974-82C7-0DD3F4E34489}" dt="2025-05-01T11:14:11.323" v="26210" actId="1076"/>
          <ac:picMkLst>
            <pc:docMk/>
            <pc:sldMk cId="2226132496" sldId="285"/>
            <ac:picMk id="6" creationId="{D027939B-7961-F883-8D70-00AC7302948B}"/>
          </ac:picMkLst>
        </pc:picChg>
        <pc:picChg chg="add del mod">
          <ac:chgData name="Aaron Antal-Bento" userId="9f66fe469a686a5d" providerId="LiveId" clId="{8442E525-D580-4974-82C7-0DD3F4E34489}" dt="2025-05-01T11:17:20.978" v="26347" actId="21"/>
          <ac:picMkLst>
            <pc:docMk/>
            <pc:sldMk cId="2226132496" sldId="285"/>
            <ac:picMk id="13" creationId="{AC8313C2-2181-84B0-F421-6842C3E3178C}"/>
          </ac:picMkLst>
        </pc:picChg>
        <pc:picChg chg="add mod">
          <ac:chgData name="Aaron Antal-Bento" userId="9f66fe469a686a5d" providerId="LiveId" clId="{8442E525-D580-4974-82C7-0DD3F4E34489}" dt="2025-05-01T11:17:44.533" v="26355" actId="1037"/>
          <ac:picMkLst>
            <pc:docMk/>
            <pc:sldMk cId="2226132496" sldId="285"/>
            <ac:picMk id="16" creationId="{E80EB7D3-04F0-B6BC-8183-0605C1D27FD7}"/>
          </ac:picMkLst>
        </pc:picChg>
        <pc:picChg chg="add mod">
          <ac:chgData name="Aaron Antal-Bento" userId="9f66fe469a686a5d" providerId="LiveId" clId="{8442E525-D580-4974-82C7-0DD3F4E34489}" dt="2025-05-01T11:18:25.921" v="26365" actId="1076"/>
          <ac:picMkLst>
            <pc:docMk/>
            <pc:sldMk cId="2226132496" sldId="285"/>
            <ac:picMk id="17" creationId="{AC8313C2-2181-84B0-F421-6842C3E3178C}"/>
          </ac:picMkLst>
        </pc:picChg>
        <pc:cxnChg chg="add mod">
          <ac:chgData name="Aaron Antal-Bento" userId="9f66fe469a686a5d" providerId="LiveId" clId="{8442E525-D580-4974-82C7-0DD3F4E34489}" dt="2025-05-01T11:15:47.980" v="26264" actId="1036"/>
          <ac:cxnSpMkLst>
            <pc:docMk/>
            <pc:sldMk cId="2226132496" sldId="285"/>
            <ac:cxnSpMk id="10" creationId="{6631705B-A0CC-3721-D3AB-8A608BA12A2A}"/>
          </ac:cxnSpMkLst>
        </pc:cxnChg>
        <pc:cxnChg chg="add del mod">
          <ac:chgData name="Aaron Antal-Bento" userId="9f66fe469a686a5d" providerId="LiveId" clId="{8442E525-D580-4974-82C7-0DD3F4E34489}" dt="2025-05-01T11:17:20.978" v="26347" actId="21"/>
          <ac:cxnSpMkLst>
            <pc:docMk/>
            <pc:sldMk cId="2226132496" sldId="285"/>
            <ac:cxnSpMk id="14" creationId="{EF865ECE-9C32-7D6A-D214-182E42F477A9}"/>
          </ac:cxnSpMkLst>
        </pc:cxnChg>
        <pc:cxnChg chg="add del mod">
          <ac:chgData name="Aaron Antal-Bento" userId="9f66fe469a686a5d" providerId="LiveId" clId="{8442E525-D580-4974-82C7-0DD3F4E34489}" dt="2025-05-01T11:17:56.428" v="26358" actId="478"/>
          <ac:cxnSpMkLst>
            <pc:docMk/>
            <pc:sldMk cId="2226132496" sldId="285"/>
            <ac:cxnSpMk id="18" creationId="{EF865ECE-9C32-7D6A-D214-182E42F477A9}"/>
          </ac:cxnSpMkLst>
        </pc:cxnChg>
      </pc:sldChg>
      <pc:sldChg chg="add del">
        <pc:chgData name="Aaron Antal-Bento" userId="9f66fe469a686a5d" providerId="LiveId" clId="{8442E525-D580-4974-82C7-0DD3F4E34489}" dt="2025-05-01T11:24:35.160" v="26367" actId="47"/>
        <pc:sldMkLst>
          <pc:docMk/>
          <pc:sldMk cId="1603714936" sldId="286"/>
        </pc:sldMkLst>
      </pc:sldChg>
      <pc:sldChg chg="addSp delSp modSp add mod setBg">
        <pc:chgData name="Aaron Antal-Bento" userId="9f66fe469a686a5d" providerId="LiveId" clId="{8442E525-D580-4974-82C7-0DD3F4E34489}" dt="2025-05-01T13:47:22.249" v="32605" actId="20577"/>
        <pc:sldMkLst>
          <pc:docMk/>
          <pc:sldMk cId="3518289221" sldId="286"/>
        </pc:sldMkLst>
        <pc:spChg chg="mod">
          <ac:chgData name="Aaron Antal-Bento" userId="9f66fe469a686a5d" providerId="LiveId" clId="{8442E525-D580-4974-82C7-0DD3F4E34489}" dt="2025-05-01T13:47:22.249" v="32605" actId="20577"/>
          <ac:spMkLst>
            <pc:docMk/>
            <pc:sldMk cId="3518289221" sldId="286"/>
            <ac:spMk id="3" creationId="{1417276F-A160-19EE-A94A-F43F5B8DD7BB}"/>
          </ac:spMkLst>
        </pc:spChg>
        <pc:spChg chg="add del">
          <ac:chgData name="Aaron Antal-Bento" userId="9f66fe469a686a5d" providerId="LiveId" clId="{8442E525-D580-4974-82C7-0DD3F4E34489}" dt="2025-05-01T12:04:14.174" v="27599" actId="22"/>
          <ac:spMkLst>
            <pc:docMk/>
            <pc:sldMk cId="3518289221" sldId="286"/>
            <ac:spMk id="6" creationId="{D52D1721-ACAF-0A51-13F9-D8713E74CBC6}"/>
          </ac:spMkLst>
        </pc:spChg>
      </pc:sldChg>
      <pc:sldChg chg="modSp add mod setBg">
        <pc:chgData name="Aaron Antal-Bento" userId="9f66fe469a686a5d" providerId="LiveId" clId="{8442E525-D580-4974-82C7-0DD3F4E34489}" dt="2025-05-01T13:50:29.948" v="32629" actId="20577"/>
        <pc:sldMkLst>
          <pc:docMk/>
          <pc:sldMk cId="1445861583" sldId="287"/>
        </pc:sldMkLst>
        <pc:spChg chg="mod">
          <ac:chgData name="Aaron Antal-Bento" userId="9f66fe469a686a5d" providerId="LiveId" clId="{8442E525-D580-4974-82C7-0DD3F4E34489}" dt="2025-05-01T13:50:29.948" v="32629" actId="20577"/>
          <ac:spMkLst>
            <pc:docMk/>
            <pc:sldMk cId="1445861583" sldId="287"/>
            <ac:spMk id="3" creationId="{C2B143A2-1308-5510-EE21-2D700421E461}"/>
          </ac:spMkLst>
        </pc:spChg>
      </pc:sldChg>
      <pc:sldChg chg="modSp add mod setBg">
        <pc:chgData name="Aaron Antal-Bento" userId="9f66fe469a686a5d" providerId="LiveId" clId="{8442E525-D580-4974-82C7-0DD3F4E34489}" dt="2025-05-01T13:55:34.409" v="32714" actId="20577"/>
        <pc:sldMkLst>
          <pc:docMk/>
          <pc:sldMk cId="2204832474" sldId="288"/>
        </pc:sldMkLst>
        <pc:spChg chg="mod">
          <ac:chgData name="Aaron Antal-Bento" userId="9f66fe469a686a5d" providerId="LiveId" clId="{8442E525-D580-4974-82C7-0DD3F4E34489}" dt="2025-05-01T12:32:44.211" v="29503" actId="20577"/>
          <ac:spMkLst>
            <pc:docMk/>
            <pc:sldMk cId="2204832474" sldId="288"/>
            <ac:spMk id="2" creationId="{990967D2-0BEE-0BF0-124D-0DB583B15E8A}"/>
          </ac:spMkLst>
        </pc:spChg>
        <pc:spChg chg="mod">
          <ac:chgData name="Aaron Antal-Bento" userId="9f66fe469a686a5d" providerId="LiveId" clId="{8442E525-D580-4974-82C7-0DD3F4E34489}" dt="2025-05-01T13:55:34.409" v="32714" actId="20577"/>
          <ac:spMkLst>
            <pc:docMk/>
            <pc:sldMk cId="2204832474" sldId="288"/>
            <ac:spMk id="3" creationId="{017058AB-4F16-E64F-0D8B-E2C736EE57F2}"/>
          </ac:spMkLst>
        </pc:spChg>
      </pc:sldChg>
      <pc:sldChg chg="modSp add mod setBg">
        <pc:chgData name="Aaron Antal-Bento" userId="9f66fe469a686a5d" providerId="LiveId" clId="{8442E525-D580-4974-82C7-0DD3F4E34489}" dt="2025-05-01T14:02:04.860" v="32756" actId="1036"/>
        <pc:sldMkLst>
          <pc:docMk/>
          <pc:sldMk cId="78476706" sldId="289"/>
        </pc:sldMkLst>
        <pc:spChg chg="mod">
          <ac:chgData name="Aaron Antal-Bento" userId="9f66fe469a686a5d" providerId="LiveId" clId="{8442E525-D580-4974-82C7-0DD3F4E34489}" dt="2025-05-01T12:53:41.728" v="30671" actId="20577"/>
          <ac:spMkLst>
            <pc:docMk/>
            <pc:sldMk cId="78476706" sldId="289"/>
            <ac:spMk id="2" creationId="{06BD8A01-21CB-F31B-E930-C7A60900099A}"/>
          </ac:spMkLst>
        </pc:spChg>
        <pc:spChg chg="mod">
          <ac:chgData name="Aaron Antal-Bento" userId="9f66fe469a686a5d" providerId="LiveId" clId="{8442E525-D580-4974-82C7-0DD3F4E34489}" dt="2025-05-01T14:02:04.860" v="32756" actId="1036"/>
          <ac:spMkLst>
            <pc:docMk/>
            <pc:sldMk cId="78476706" sldId="289"/>
            <ac:spMk id="3" creationId="{B96DE4E6-98E4-16D9-E37E-3BA26A7791A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B0194-BD27-438A-BB81-2D3C0CD34293}" type="datetimeFigureOut">
              <a:rPr lang="en-GB" smtClean="0"/>
              <a:t>01/05/2025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88AE3-F4F5-4463-B4B5-9F0A32DF9253}" type="slidenum">
              <a:rPr lang="en-GB" smtClean="0"/>
              <a:t>‹#›</a:t>
            </a:fld>
            <a:endParaRPr lang="en-GB"/>
          </a:p>
        </p:txBody>
      </p:sp>
    </p:spTree>
    <p:extLst>
      <p:ext uri="{BB962C8B-B14F-4D97-AF65-F5344CB8AC3E}">
        <p14:creationId xmlns:p14="http://schemas.microsoft.com/office/powerpoint/2010/main" val="99586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7488AE3-F4F5-4463-B4B5-9F0A32DF9253}" type="slidenum">
              <a:rPr lang="en-GB" smtClean="0"/>
              <a:t>13</a:t>
            </a:fld>
            <a:endParaRPr lang="en-GB"/>
          </a:p>
        </p:txBody>
      </p:sp>
    </p:spTree>
    <p:extLst>
      <p:ext uri="{BB962C8B-B14F-4D97-AF65-F5344CB8AC3E}">
        <p14:creationId xmlns:p14="http://schemas.microsoft.com/office/powerpoint/2010/main" val="953782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1EBF5-D95F-0C7A-CCDC-1D0B20F2C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9711FD-8938-0F06-4717-4947A359B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D2CFD-E2EB-4E58-AA8D-7CB6D080180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BA4DD17-6E8B-E1EF-A11E-62B5D68C147D}"/>
              </a:ext>
            </a:extLst>
          </p:cNvPr>
          <p:cNvSpPr>
            <a:spLocks noGrp="1"/>
          </p:cNvSpPr>
          <p:nvPr>
            <p:ph type="sldNum" sz="quarter" idx="5"/>
          </p:nvPr>
        </p:nvSpPr>
        <p:spPr/>
        <p:txBody>
          <a:bodyPr/>
          <a:lstStyle/>
          <a:p>
            <a:fld id="{27488AE3-F4F5-4463-B4B5-9F0A32DF9253}" type="slidenum">
              <a:rPr lang="en-GB" smtClean="0"/>
              <a:t>14</a:t>
            </a:fld>
            <a:endParaRPr lang="en-GB"/>
          </a:p>
        </p:txBody>
      </p:sp>
    </p:spTree>
    <p:extLst>
      <p:ext uri="{BB962C8B-B14F-4D97-AF65-F5344CB8AC3E}">
        <p14:creationId xmlns:p14="http://schemas.microsoft.com/office/powerpoint/2010/main" val="110154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7616-96CD-478B-4B6C-8821043A20A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D581D0D-8A59-7880-53FF-54D92D1644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349ACBF-C1E4-3155-D86B-C39B1499E118}"/>
              </a:ext>
            </a:extLst>
          </p:cNvPr>
          <p:cNvSpPr>
            <a:spLocks noGrp="1"/>
          </p:cNvSpPr>
          <p:nvPr>
            <p:ph type="dt" sz="half" idx="10"/>
          </p:nvPr>
        </p:nvSpPr>
        <p:spPr/>
        <p:txBody>
          <a:bodyPr/>
          <a:lstStyle/>
          <a:p>
            <a:fld id="{36E0E6E7-8321-4C91-BFDA-4E4BD873350D}" type="datetimeFigureOut">
              <a:rPr lang="en-GB" smtClean="0"/>
              <a:t>01/05/2025</a:t>
            </a:fld>
            <a:endParaRPr lang="en-GB"/>
          </a:p>
        </p:txBody>
      </p:sp>
      <p:sp>
        <p:nvSpPr>
          <p:cNvPr id="5" name="Footer Placeholder 4">
            <a:extLst>
              <a:ext uri="{FF2B5EF4-FFF2-40B4-BE49-F238E27FC236}">
                <a16:creationId xmlns:a16="http://schemas.microsoft.com/office/drawing/2014/main" id="{71D07D02-2F06-2DB7-28D5-C2C110BB03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FDBF7A-AAB4-2965-277C-066BEA3A430B}"/>
              </a:ext>
            </a:extLst>
          </p:cNvPr>
          <p:cNvSpPr>
            <a:spLocks noGrp="1"/>
          </p:cNvSpPr>
          <p:nvPr>
            <p:ph type="sldNum" sz="quarter" idx="12"/>
          </p:nvPr>
        </p:nvSpPr>
        <p:spPr/>
        <p:txBody>
          <a:bodyPr/>
          <a:lstStyle/>
          <a:p>
            <a:fld id="{73BA0A3C-A526-4C11-BC61-5544A8DBF560}" type="slidenum">
              <a:rPr lang="en-GB" smtClean="0"/>
              <a:t>‹#›</a:t>
            </a:fld>
            <a:endParaRPr lang="en-GB"/>
          </a:p>
        </p:txBody>
      </p:sp>
    </p:spTree>
    <p:extLst>
      <p:ext uri="{BB962C8B-B14F-4D97-AF65-F5344CB8AC3E}">
        <p14:creationId xmlns:p14="http://schemas.microsoft.com/office/powerpoint/2010/main" val="214311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6E5A-8BE0-0BD4-4509-59F131A1922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70653514-57B7-D805-C52F-DF3C5711170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F991D0-52B6-1B2F-91AA-0D971A0C02DB}"/>
              </a:ext>
            </a:extLst>
          </p:cNvPr>
          <p:cNvSpPr>
            <a:spLocks noGrp="1"/>
          </p:cNvSpPr>
          <p:nvPr>
            <p:ph type="dt" sz="half" idx="10"/>
          </p:nvPr>
        </p:nvSpPr>
        <p:spPr/>
        <p:txBody>
          <a:bodyPr/>
          <a:lstStyle/>
          <a:p>
            <a:fld id="{36E0E6E7-8321-4C91-BFDA-4E4BD873350D}" type="datetimeFigureOut">
              <a:rPr lang="en-GB" smtClean="0"/>
              <a:t>01/05/2025</a:t>
            </a:fld>
            <a:endParaRPr lang="en-GB"/>
          </a:p>
        </p:txBody>
      </p:sp>
      <p:sp>
        <p:nvSpPr>
          <p:cNvPr id="5" name="Footer Placeholder 4">
            <a:extLst>
              <a:ext uri="{FF2B5EF4-FFF2-40B4-BE49-F238E27FC236}">
                <a16:creationId xmlns:a16="http://schemas.microsoft.com/office/drawing/2014/main" id="{86D8CE1D-D3A1-C4D9-06B1-D8E2F9523C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CA8033-E19C-B657-28EB-C852D1ECCBE3}"/>
              </a:ext>
            </a:extLst>
          </p:cNvPr>
          <p:cNvSpPr>
            <a:spLocks noGrp="1"/>
          </p:cNvSpPr>
          <p:nvPr>
            <p:ph type="sldNum" sz="quarter" idx="12"/>
          </p:nvPr>
        </p:nvSpPr>
        <p:spPr/>
        <p:txBody>
          <a:bodyPr/>
          <a:lstStyle/>
          <a:p>
            <a:fld id="{73BA0A3C-A526-4C11-BC61-5544A8DBF560}" type="slidenum">
              <a:rPr lang="en-GB" smtClean="0"/>
              <a:t>‹#›</a:t>
            </a:fld>
            <a:endParaRPr lang="en-GB"/>
          </a:p>
        </p:txBody>
      </p:sp>
    </p:spTree>
    <p:extLst>
      <p:ext uri="{BB962C8B-B14F-4D97-AF65-F5344CB8AC3E}">
        <p14:creationId xmlns:p14="http://schemas.microsoft.com/office/powerpoint/2010/main" val="3976191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63318D-B389-FAF1-0186-E6CFA556942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5ED82EE5-B150-F5D5-6184-DC400B085EF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0222A70-1D99-57CA-E4AB-2FA723E996DD}"/>
              </a:ext>
            </a:extLst>
          </p:cNvPr>
          <p:cNvSpPr>
            <a:spLocks noGrp="1"/>
          </p:cNvSpPr>
          <p:nvPr>
            <p:ph type="dt" sz="half" idx="10"/>
          </p:nvPr>
        </p:nvSpPr>
        <p:spPr/>
        <p:txBody>
          <a:bodyPr/>
          <a:lstStyle/>
          <a:p>
            <a:fld id="{36E0E6E7-8321-4C91-BFDA-4E4BD873350D}" type="datetimeFigureOut">
              <a:rPr lang="en-GB" smtClean="0"/>
              <a:t>01/05/2025</a:t>
            </a:fld>
            <a:endParaRPr lang="en-GB"/>
          </a:p>
        </p:txBody>
      </p:sp>
      <p:sp>
        <p:nvSpPr>
          <p:cNvPr id="5" name="Footer Placeholder 4">
            <a:extLst>
              <a:ext uri="{FF2B5EF4-FFF2-40B4-BE49-F238E27FC236}">
                <a16:creationId xmlns:a16="http://schemas.microsoft.com/office/drawing/2014/main" id="{7CE4E1AB-529D-A4BE-BBA7-56CE5A199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EB0350-6C32-385D-8A13-C1176FEEE283}"/>
              </a:ext>
            </a:extLst>
          </p:cNvPr>
          <p:cNvSpPr>
            <a:spLocks noGrp="1"/>
          </p:cNvSpPr>
          <p:nvPr>
            <p:ph type="sldNum" sz="quarter" idx="12"/>
          </p:nvPr>
        </p:nvSpPr>
        <p:spPr/>
        <p:txBody>
          <a:bodyPr/>
          <a:lstStyle/>
          <a:p>
            <a:fld id="{73BA0A3C-A526-4C11-BC61-5544A8DBF560}" type="slidenum">
              <a:rPr lang="en-GB" smtClean="0"/>
              <a:t>‹#›</a:t>
            </a:fld>
            <a:endParaRPr lang="en-GB"/>
          </a:p>
        </p:txBody>
      </p:sp>
    </p:spTree>
    <p:extLst>
      <p:ext uri="{BB962C8B-B14F-4D97-AF65-F5344CB8AC3E}">
        <p14:creationId xmlns:p14="http://schemas.microsoft.com/office/powerpoint/2010/main" val="5305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ED95-6B90-109D-FFFC-AF2183AC823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916AE3C-B116-3D35-B6C2-A86F2C3A69F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7DA747C-6F4B-43A2-E94B-55BD57921923}"/>
              </a:ext>
            </a:extLst>
          </p:cNvPr>
          <p:cNvSpPr>
            <a:spLocks noGrp="1"/>
          </p:cNvSpPr>
          <p:nvPr>
            <p:ph type="dt" sz="half" idx="10"/>
          </p:nvPr>
        </p:nvSpPr>
        <p:spPr/>
        <p:txBody>
          <a:bodyPr/>
          <a:lstStyle/>
          <a:p>
            <a:fld id="{36E0E6E7-8321-4C91-BFDA-4E4BD873350D}" type="datetimeFigureOut">
              <a:rPr lang="en-GB" smtClean="0"/>
              <a:t>01/05/2025</a:t>
            </a:fld>
            <a:endParaRPr lang="en-GB"/>
          </a:p>
        </p:txBody>
      </p:sp>
      <p:sp>
        <p:nvSpPr>
          <p:cNvPr id="5" name="Footer Placeholder 4">
            <a:extLst>
              <a:ext uri="{FF2B5EF4-FFF2-40B4-BE49-F238E27FC236}">
                <a16:creationId xmlns:a16="http://schemas.microsoft.com/office/drawing/2014/main" id="{398ADF9B-1469-E4F1-3354-13E8ADEBE3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63AF91-18DB-1DEE-61A1-15328C5101C5}"/>
              </a:ext>
            </a:extLst>
          </p:cNvPr>
          <p:cNvSpPr>
            <a:spLocks noGrp="1"/>
          </p:cNvSpPr>
          <p:nvPr>
            <p:ph type="sldNum" sz="quarter" idx="12"/>
          </p:nvPr>
        </p:nvSpPr>
        <p:spPr/>
        <p:txBody>
          <a:bodyPr/>
          <a:lstStyle/>
          <a:p>
            <a:fld id="{73BA0A3C-A526-4C11-BC61-5544A8DBF560}" type="slidenum">
              <a:rPr lang="en-GB" smtClean="0"/>
              <a:t>‹#›</a:t>
            </a:fld>
            <a:endParaRPr lang="en-GB"/>
          </a:p>
        </p:txBody>
      </p:sp>
    </p:spTree>
    <p:extLst>
      <p:ext uri="{BB962C8B-B14F-4D97-AF65-F5344CB8AC3E}">
        <p14:creationId xmlns:p14="http://schemas.microsoft.com/office/powerpoint/2010/main" val="410706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8497-99C9-2057-7557-5DF7A41982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44DC339B-9DCB-987A-BA13-2D3E260B00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1C9B7A-BE09-3F52-BB0C-D04CD6EF43CE}"/>
              </a:ext>
            </a:extLst>
          </p:cNvPr>
          <p:cNvSpPr>
            <a:spLocks noGrp="1"/>
          </p:cNvSpPr>
          <p:nvPr>
            <p:ph type="dt" sz="half" idx="10"/>
          </p:nvPr>
        </p:nvSpPr>
        <p:spPr/>
        <p:txBody>
          <a:bodyPr/>
          <a:lstStyle/>
          <a:p>
            <a:fld id="{36E0E6E7-8321-4C91-BFDA-4E4BD873350D}" type="datetimeFigureOut">
              <a:rPr lang="en-GB" smtClean="0"/>
              <a:t>01/05/2025</a:t>
            </a:fld>
            <a:endParaRPr lang="en-GB"/>
          </a:p>
        </p:txBody>
      </p:sp>
      <p:sp>
        <p:nvSpPr>
          <p:cNvPr id="5" name="Footer Placeholder 4">
            <a:extLst>
              <a:ext uri="{FF2B5EF4-FFF2-40B4-BE49-F238E27FC236}">
                <a16:creationId xmlns:a16="http://schemas.microsoft.com/office/drawing/2014/main" id="{5B162197-5E72-A18C-F468-21921234C6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58B30D-0FA3-12FC-B94C-8904D75B69CE}"/>
              </a:ext>
            </a:extLst>
          </p:cNvPr>
          <p:cNvSpPr>
            <a:spLocks noGrp="1"/>
          </p:cNvSpPr>
          <p:nvPr>
            <p:ph type="sldNum" sz="quarter" idx="12"/>
          </p:nvPr>
        </p:nvSpPr>
        <p:spPr/>
        <p:txBody>
          <a:bodyPr/>
          <a:lstStyle/>
          <a:p>
            <a:fld id="{73BA0A3C-A526-4C11-BC61-5544A8DBF560}" type="slidenum">
              <a:rPr lang="en-GB" smtClean="0"/>
              <a:t>‹#›</a:t>
            </a:fld>
            <a:endParaRPr lang="en-GB"/>
          </a:p>
        </p:txBody>
      </p:sp>
    </p:spTree>
    <p:extLst>
      <p:ext uri="{BB962C8B-B14F-4D97-AF65-F5344CB8AC3E}">
        <p14:creationId xmlns:p14="http://schemas.microsoft.com/office/powerpoint/2010/main" val="212238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67089-8D65-2A2B-F770-F5A225AAB04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23A8E0F-4821-86B7-7630-77EE669937D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3B8E38-E17A-268A-4A0A-1618434E914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4435684E-480B-A96A-FB45-2D15D9D260A6}"/>
              </a:ext>
            </a:extLst>
          </p:cNvPr>
          <p:cNvSpPr>
            <a:spLocks noGrp="1"/>
          </p:cNvSpPr>
          <p:nvPr>
            <p:ph type="dt" sz="half" idx="10"/>
          </p:nvPr>
        </p:nvSpPr>
        <p:spPr/>
        <p:txBody>
          <a:bodyPr/>
          <a:lstStyle/>
          <a:p>
            <a:fld id="{36E0E6E7-8321-4C91-BFDA-4E4BD873350D}" type="datetimeFigureOut">
              <a:rPr lang="en-GB" smtClean="0"/>
              <a:t>01/05/2025</a:t>
            </a:fld>
            <a:endParaRPr lang="en-GB"/>
          </a:p>
        </p:txBody>
      </p:sp>
      <p:sp>
        <p:nvSpPr>
          <p:cNvPr id="6" name="Footer Placeholder 5">
            <a:extLst>
              <a:ext uri="{FF2B5EF4-FFF2-40B4-BE49-F238E27FC236}">
                <a16:creationId xmlns:a16="http://schemas.microsoft.com/office/drawing/2014/main" id="{834C7F8A-EB14-9003-596C-B0733E93B2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A79C4E-13BA-56C8-5B10-F4EB4ABD9D68}"/>
              </a:ext>
            </a:extLst>
          </p:cNvPr>
          <p:cNvSpPr>
            <a:spLocks noGrp="1"/>
          </p:cNvSpPr>
          <p:nvPr>
            <p:ph type="sldNum" sz="quarter" idx="12"/>
          </p:nvPr>
        </p:nvSpPr>
        <p:spPr/>
        <p:txBody>
          <a:bodyPr/>
          <a:lstStyle/>
          <a:p>
            <a:fld id="{73BA0A3C-A526-4C11-BC61-5544A8DBF560}" type="slidenum">
              <a:rPr lang="en-GB" smtClean="0"/>
              <a:t>‹#›</a:t>
            </a:fld>
            <a:endParaRPr lang="en-GB"/>
          </a:p>
        </p:txBody>
      </p:sp>
    </p:spTree>
    <p:extLst>
      <p:ext uri="{BB962C8B-B14F-4D97-AF65-F5344CB8AC3E}">
        <p14:creationId xmlns:p14="http://schemas.microsoft.com/office/powerpoint/2010/main" val="1751815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A6E18-DA1C-7822-DE51-600747125A5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E188A7D-2A22-3FD7-AEB4-CAE33F8FA0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868D7AF-7298-2C00-69F3-1540F7B5848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BE9FDF6-9443-5E77-8BD5-28E7698A9D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805BC34-52D8-B154-6671-D9312769B9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E5C5E078-5C90-70B1-6781-2F5590D1B7EB}"/>
              </a:ext>
            </a:extLst>
          </p:cNvPr>
          <p:cNvSpPr>
            <a:spLocks noGrp="1"/>
          </p:cNvSpPr>
          <p:nvPr>
            <p:ph type="dt" sz="half" idx="10"/>
          </p:nvPr>
        </p:nvSpPr>
        <p:spPr/>
        <p:txBody>
          <a:bodyPr/>
          <a:lstStyle/>
          <a:p>
            <a:fld id="{36E0E6E7-8321-4C91-BFDA-4E4BD873350D}" type="datetimeFigureOut">
              <a:rPr lang="en-GB" smtClean="0"/>
              <a:t>01/05/2025</a:t>
            </a:fld>
            <a:endParaRPr lang="en-GB"/>
          </a:p>
        </p:txBody>
      </p:sp>
      <p:sp>
        <p:nvSpPr>
          <p:cNvPr id="8" name="Footer Placeholder 7">
            <a:extLst>
              <a:ext uri="{FF2B5EF4-FFF2-40B4-BE49-F238E27FC236}">
                <a16:creationId xmlns:a16="http://schemas.microsoft.com/office/drawing/2014/main" id="{89BA4E94-4AA8-01C7-8D0F-9FD432B8004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EA2C512-6B54-47BC-2F9B-23679B6280DA}"/>
              </a:ext>
            </a:extLst>
          </p:cNvPr>
          <p:cNvSpPr>
            <a:spLocks noGrp="1"/>
          </p:cNvSpPr>
          <p:nvPr>
            <p:ph type="sldNum" sz="quarter" idx="12"/>
          </p:nvPr>
        </p:nvSpPr>
        <p:spPr/>
        <p:txBody>
          <a:bodyPr/>
          <a:lstStyle/>
          <a:p>
            <a:fld id="{73BA0A3C-A526-4C11-BC61-5544A8DBF560}" type="slidenum">
              <a:rPr lang="en-GB" smtClean="0"/>
              <a:t>‹#›</a:t>
            </a:fld>
            <a:endParaRPr lang="en-GB"/>
          </a:p>
        </p:txBody>
      </p:sp>
    </p:spTree>
    <p:extLst>
      <p:ext uri="{BB962C8B-B14F-4D97-AF65-F5344CB8AC3E}">
        <p14:creationId xmlns:p14="http://schemas.microsoft.com/office/powerpoint/2010/main" val="2209994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F326-D6E9-852A-2E36-55EE15059E54}"/>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357063D-8933-742A-FB7C-ABF105FF1E0C}"/>
              </a:ext>
            </a:extLst>
          </p:cNvPr>
          <p:cNvSpPr>
            <a:spLocks noGrp="1"/>
          </p:cNvSpPr>
          <p:nvPr>
            <p:ph type="dt" sz="half" idx="10"/>
          </p:nvPr>
        </p:nvSpPr>
        <p:spPr/>
        <p:txBody>
          <a:bodyPr/>
          <a:lstStyle/>
          <a:p>
            <a:fld id="{36E0E6E7-8321-4C91-BFDA-4E4BD873350D}" type="datetimeFigureOut">
              <a:rPr lang="en-GB" smtClean="0"/>
              <a:t>01/05/2025</a:t>
            </a:fld>
            <a:endParaRPr lang="en-GB"/>
          </a:p>
        </p:txBody>
      </p:sp>
      <p:sp>
        <p:nvSpPr>
          <p:cNvPr id="4" name="Footer Placeholder 3">
            <a:extLst>
              <a:ext uri="{FF2B5EF4-FFF2-40B4-BE49-F238E27FC236}">
                <a16:creationId xmlns:a16="http://schemas.microsoft.com/office/drawing/2014/main" id="{67843817-5489-D399-4130-CEAEB471C9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DDA73F0-5DE0-F1FB-9DE1-D5942531E490}"/>
              </a:ext>
            </a:extLst>
          </p:cNvPr>
          <p:cNvSpPr>
            <a:spLocks noGrp="1"/>
          </p:cNvSpPr>
          <p:nvPr>
            <p:ph type="sldNum" sz="quarter" idx="12"/>
          </p:nvPr>
        </p:nvSpPr>
        <p:spPr/>
        <p:txBody>
          <a:bodyPr/>
          <a:lstStyle/>
          <a:p>
            <a:fld id="{73BA0A3C-A526-4C11-BC61-5544A8DBF560}" type="slidenum">
              <a:rPr lang="en-GB" smtClean="0"/>
              <a:t>‹#›</a:t>
            </a:fld>
            <a:endParaRPr lang="en-GB"/>
          </a:p>
        </p:txBody>
      </p:sp>
    </p:spTree>
    <p:extLst>
      <p:ext uri="{BB962C8B-B14F-4D97-AF65-F5344CB8AC3E}">
        <p14:creationId xmlns:p14="http://schemas.microsoft.com/office/powerpoint/2010/main" val="4262744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2D559-F3EA-86C0-C81E-1B861CED5761}"/>
              </a:ext>
            </a:extLst>
          </p:cNvPr>
          <p:cNvSpPr>
            <a:spLocks noGrp="1"/>
          </p:cNvSpPr>
          <p:nvPr>
            <p:ph type="dt" sz="half" idx="10"/>
          </p:nvPr>
        </p:nvSpPr>
        <p:spPr/>
        <p:txBody>
          <a:bodyPr/>
          <a:lstStyle/>
          <a:p>
            <a:fld id="{36E0E6E7-8321-4C91-BFDA-4E4BD873350D}" type="datetimeFigureOut">
              <a:rPr lang="en-GB" smtClean="0"/>
              <a:t>01/05/2025</a:t>
            </a:fld>
            <a:endParaRPr lang="en-GB"/>
          </a:p>
        </p:txBody>
      </p:sp>
      <p:sp>
        <p:nvSpPr>
          <p:cNvPr id="3" name="Footer Placeholder 2">
            <a:extLst>
              <a:ext uri="{FF2B5EF4-FFF2-40B4-BE49-F238E27FC236}">
                <a16:creationId xmlns:a16="http://schemas.microsoft.com/office/drawing/2014/main" id="{F9E7B40E-13D9-FD61-CD87-DC33B287ABA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9D07F34-6D38-6817-7E19-618E3690B217}"/>
              </a:ext>
            </a:extLst>
          </p:cNvPr>
          <p:cNvSpPr>
            <a:spLocks noGrp="1"/>
          </p:cNvSpPr>
          <p:nvPr>
            <p:ph type="sldNum" sz="quarter" idx="12"/>
          </p:nvPr>
        </p:nvSpPr>
        <p:spPr/>
        <p:txBody>
          <a:bodyPr/>
          <a:lstStyle/>
          <a:p>
            <a:fld id="{73BA0A3C-A526-4C11-BC61-5544A8DBF560}" type="slidenum">
              <a:rPr lang="en-GB" smtClean="0"/>
              <a:t>‹#›</a:t>
            </a:fld>
            <a:endParaRPr lang="en-GB"/>
          </a:p>
        </p:txBody>
      </p:sp>
    </p:spTree>
    <p:extLst>
      <p:ext uri="{BB962C8B-B14F-4D97-AF65-F5344CB8AC3E}">
        <p14:creationId xmlns:p14="http://schemas.microsoft.com/office/powerpoint/2010/main" val="475599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CC2FE-E6A6-C5F1-396D-8FD63B67C2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A28B06C-3682-51D4-9ECF-B0C1150CEE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B7593C8-E5E2-D03F-0296-733E88D68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71DF3B8-DC4C-222A-B9C8-5C6B6A05F161}"/>
              </a:ext>
            </a:extLst>
          </p:cNvPr>
          <p:cNvSpPr>
            <a:spLocks noGrp="1"/>
          </p:cNvSpPr>
          <p:nvPr>
            <p:ph type="dt" sz="half" idx="10"/>
          </p:nvPr>
        </p:nvSpPr>
        <p:spPr/>
        <p:txBody>
          <a:bodyPr/>
          <a:lstStyle/>
          <a:p>
            <a:fld id="{36E0E6E7-8321-4C91-BFDA-4E4BD873350D}" type="datetimeFigureOut">
              <a:rPr lang="en-GB" smtClean="0"/>
              <a:t>01/05/2025</a:t>
            </a:fld>
            <a:endParaRPr lang="en-GB"/>
          </a:p>
        </p:txBody>
      </p:sp>
      <p:sp>
        <p:nvSpPr>
          <p:cNvPr id="6" name="Footer Placeholder 5">
            <a:extLst>
              <a:ext uri="{FF2B5EF4-FFF2-40B4-BE49-F238E27FC236}">
                <a16:creationId xmlns:a16="http://schemas.microsoft.com/office/drawing/2014/main" id="{3DC77821-7D75-3C88-F75C-B7D37EF23B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14ED7C-59DE-061E-19D3-2740C68C2AB9}"/>
              </a:ext>
            </a:extLst>
          </p:cNvPr>
          <p:cNvSpPr>
            <a:spLocks noGrp="1"/>
          </p:cNvSpPr>
          <p:nvPr>
            <p:ph type="sldNum" sz="quarter" idx="12"/>
          </p:nvPr>
        </p:nvSpPr>
        <p:spPr/>
        <p:txBody>
          <a:bodyPr/>
          <a:lstStyle/>
          <a:p>
            <a:fld id="{73BA0A3C-A526-4C11-BC61-5544A8DBF560}" type="slidenum">
              <a:rPr lang="en-GB" smtClean="0"/>
              <a:t>‹#›</a:t>
            </a:fld>
            <a:endParaRPr lang="en-GB"/>
          </a:p>
        </p:txBody>
      </p:sp>
    </p:spTree>
    <p:extLst>
      <p:ext uri="{BB962C8B-B14F-4D97-AF65-F5344CB8AC3E}">
        <p14:creationId xmlns:p14="http://schemas.microsoft.com/office/powerpoint/2010/main" val="389778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62F2D-6391-1DA1-3470-12F3A50833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DA6E1C1-3763-506C-651A-2A6A4F606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7A2163-8A25-DE70-46D7-FFBFD311A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ACD70AA-A8C3-5E5E-7FC8-C6EAF17B5B6D}"/>
              </a:ext>
            </a:extLst>
          </p:cNvPr>
          <p:cNvSpPr>
            <a:spLocks noGrp="1"/>
          </p:cNvSpPr>
          <p:nvPr>
            <p:ph type="dt" sz="half" idx="10"/>
          </p:nvPr>
        </p:nvSpPr>
        <p:spPr/>
        <p:txBody>
          <a:bodyPr/>
          <a:lstStyle/>
          <a:p>
            <a:fld id="{36E0E6E7-8321-4C91-BFDA-4E4BD873350D}" type="datetimeFigureOut">
              <a:rPr lang="en-GB" smtClean="0"/>
              <a:t>01/05/2025</a:t>
            </a:fld>
            <a:endParaRPr lang="en-GB"/>
          </a:p>
        </p:txBody>
      </p:sp>
      <p:sp>
        <p:nvSpPr>
          <p:cNvPr id="6" name="Footer Placeholder 5">
            <a:extLst>
              <a:ext uri="{FF2B5EF4-FFF2-40B4-BE49-F238E27FC236}">
                <a16:creationId xmlns:a16="http://schemas.microsoft.com/office/drawing/2014/main" id="{7BCE23B2-50A8-E035-5BB3-EF238F5B2C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47F9F61-1ED6-375B-67AA-7FACAA744BE8}"/>
              </a:ext>
            </a:extLst>
          </p:cNvPr>
          <p:cNvSpPr>
            <a:spLocks noGrp="1"/>
          </p:cNvSpPr>
          <p:nvPr>
            <p:ph type="sldNum" sz="quarter" idx="12"/>
          </p:nvPr>
        </p:nvSpPr>
        <p:spPr/>
        <p:txBody>
          <a:bodyPr/>
          <a:lstStyle/>
          <a:p>
            <a:fld id="{73BA0A3C-A526-4C11-BC61-5544A8DBF560}" type="slidenum">
              <a:rPr lang="en-GB" smtClean="0"/>
              <a:t>‹#›</a:t>
            </a:fld>
            <a:endParaRPr lang="en-GB"/>
          </a:p>
        </p:txBody>
      </p:sp>
    </p:spTree>
    <p:extLst>
      <p:ext uri="{BB962C8B-B14F-4D97-AF65-F5344CB8AC3E}">
        <p14:creationId xmlns:p14="http://schemas.microsoft.com/office/powerpoint/2010/main" val="230277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4D140D-5745-A734-87C4-7E3A379A33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6A5E69D-56CB-7BFD-ED6F-400B1FE278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8AF9A97-BD0B-1C3D-CE1A-D93E2C73D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E0E6E7-8321-4C91-BFDA-4E4BD873350D}" type="datetimeFigureOut">
              <a:rPr lang="en-GB" smtClean="0"/>
              <a:t>01/05/2025</a:t>
            </a:fld>
            <a:endParaRPr lang="en-GB"/>
          </a:p>
        </p:txBody>
      </p:sp>
      <p:sp>
        <p:nvSpPr>
          <p:cNvPr id="5" name="Footer Placeholder 4">
            <a:extLst>
              <a:ext uri="{FF2B5EF4-FFF2-40B4-BE49-F238E27FC236}">
                <a16:creationId xmlns:a16="http://schemas.microsoft.com/office/drawing/2014/main" id="{9E17909E-0EE2-8492-4E4F-D702FF76B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83179229-AB62-1A27-2A0C-4341793252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BA0A3C-A526-4C11-BC61-5544A8DBF560}" type="slidenum">
              <a:rPr lang="en-GB" smtClean="0"/>
              <a:t>‹#›</a:t>
            </a:fld>
            <a:endParaRPr lang="en-GB"/>
          </a:p>
        </p:txBody>
      </p:sp>
    </p:spTree>
    <p:extLst>
      <p:ext uri="{BB962C8B-B14F-4D97-AF65-F5344CB8AC3E}">
        <p14:creationId xmlns:p14="http://schemas.microsoft.com/office/powerpoint/2010/main" val="233612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9F7AC5-09E8-F2FB-BEC4-CF0410015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 y="-648929"/>
            <a:ext cx="12211666" cy="8141110"/>
          </a:xfrm>
          <a:prstGeom prst="rect">
            <a:avLst/>
          </a:prstGeom>
        </p:spPr>
      </p:pic>
      <p:sp>
        <p:nvSpPr>
          <p:cNvPr id="3" name="Subtitle 2">
            <a:extLst>
              <a:ext uri="{FF2B5EF4-FFF2-40B4-BE49-F238E27FC236}">
                <a16:creationId xmlns:a16="http://schemas.microsoft.com/office/drawing/2014/main" id="{BBA96F4B-FB45-E6E3-9704-1ED7970B10F3}"/>
              </a:ext>
            </a:extLst>
          </p:cNvPr>
          <p:cNvSpPr>
            <a:spLocks noGrp="1"/>
          </p:cNvSpPr>
          <p:nvPr>
            <p:ph type="subTitle" idx="1"/>
          </p:nvPr>
        </p:nvSpPr>
        <p:spPr>
          <a:xfrm>
            <a:off x="1524000" y="3956001"/>
            <a:ext cx="9144000" cy="1655762"/>
          </a:xfrm>
          <a:effectLst>
            <a:outerShdw blurRad="76200" dist="50800" dir="2400000" algn="ctr" rotWithShape="0">
              <a:srgbClr val="000000">
                <a:alpha val="25000"/>
              </a:srgbClr>
            </a:outerShdw>
          </a:effectLst>
        </p:spPr>
        <p:txBody>
          <a:bodyPr>
            <a:normAutofit/>
          </a:bodyPr>
          <a:lstStyle/>
          <a:p>
            <a:r>
              <a:rPr lang="en-GB" sz="2500" b="1" dirty="0">
                <a:solidFill>
                  <a:schemeClr val="bg1"/>
                </a:solidFill>
                <a:effectLst>
                  <a:outerShdw blurRad="127000" dist="76200" dir="2400000" algn="ctr" rotWithShape="0">
                    <a:srgbClr val="000000"/>
                  </a:outerShdw>
                </a:effectLst>
              </a:rPr>
              <a:t>HT Booking Website WDaD 2024-25</a:t>
            </a:r>
          </a:p>
        </p:txBody>
      </p:sp>
      <p:pic>
        <p:nvPicPr>
          <p:cNvPr id="7" name="Picture 6">
            <a:extLst>
              <a:ext uri="{FF2B5EF4-FFF2-40B4-BE49-F238E27FC236}">
                <a16:creationId xmlns:a16="http://schemas.microsoft.com/office/drawing/2014/main" id="{089BB9A0-F206-9C81-42B8-A6F161F90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715" y="1422622"/>
            <a:ext cx="4480569" cy="1377699"/>
          </a:xfrm>
          <a:prstGeom prst="rect">
            <a:avLst/>
          </a:prstGeom>
          <a:effectLst>
            <a:outerShdw blurRad="114300" sx="105000" sy="105000" algn="ctr" rotWithShape="0">
              <a:schemeClr val="bg1">
                <a:alpha val="71000"/>
              </a:schemeClr>
            </a:outerShdw>
          </a:effectLst>
        </p:spPr>
      </p:pic>
      <p:sp>
        <p:nvSpPr>
          <p:cNvPr id="8" name="TextBox 7">
            <a:extLst>
              <a:ext uri="{FF2B5EF4-FFF2-40B4-BE49-F238E27FC236}">
                <a16:creationId xmlns:a16="http://schemas.microsoft.com/office/drawing/2014/main" id="{4DB73B82-F997-B9C7-6554-99D3D180CAFC}"/>
              </a:ext>
            </a:extLst>
          </p:cNvPr>
          <p:cNvSpPr txBox="1"/>
          <p:nvPr/>
        </p:nvSpPr>
        <p:spPr>
          <a:xfrm>
            <a:off x="8975624" y="6094000"/>
            <a:ext cx="3087329" cy="646331"/>
          </a:xfrm>
          <a:prstGeom prst="rect">
            <a:avLst/>
          </a:prstGeom>
          <a:noFill/>
        </p:spPr>
        <p:txBody>
          <a:bodyPr wrap="square" rtlCol="0">
            <a:spAutoFit/>
          </a:bodyPr>
          <a:lstStyle/>
          <a:p>
            <a:pPr algn="r"/>
            <a:r>
              <a:rPr lang="en-GB" dirty="0">
                <a:solidFill>
                  <a:schemeClr val="bg1"/>
                </a:solidFill>
              </a:rPr>
              <a:t>Aaron Agoas Antal-Bento</a:t>
            </a:r>
          </a:p>
          <a:p>
            <a:pPr algn="r"/>
            <a:r>
              <a:rPr lang="en-GB" dirty="0">
                <a:solidFill>
                  <a:schemeClr val="bg1"/>
                </a:solidFill>
              </a:rPr>
              <a:t>Student ID: 23013693</a:t>
            </a:r>
          </a:p>
        </p:txBody>
      </p:sp>
    </p:spTree>
    <p:extLst>
      <p:ext uri="{BB962C8B-B14F-4D97-AF65-F5344CB8AC3E}">
        <p14:creationId xmlns:p14="http://schemas.microsoft.com/office/powerpoint/2010/main" val="61167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DF3A9-4308-32FA-D1C1-9CF278A9CC4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E5FFE85-3C53-E592-5A1D-1BDA7FB64D5C}"/>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864DD88-8B6B-77BE-F4B6-DF71C01D654A}"/>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Accessibility features</a:t>
            </a:r>
          </a:p>
        </p:txBody>
      </p:sp>
      <p:sp>
        <p:nvSpPr>
          <p:cNvPr id="3" name="Content Placeholder 2">
            <a:extLst>
              <a:ext uri="{FF2B5EF4-FFF2-40B4-BE49-F238E27FC236}">
                <a16:creationId xmlns:a16="http://schemas.microsoft.com/office/drawing/2014/main" id="{C3A47B83-71C9-631A-0049-8C3CC3D34E59}"/>
              </a:ext>
            </a:extLst>
          </p:cNvPr>
          <p:cNvSpPr>
            <a:spLocks noGrp="1"/>
          </p:cNvSpPr>
          <p:nvPr>
            <p:ph idx="1"/>
          </p:nvPr>
        </p:nvSpPr>
        <p:spPr>
          <a:xfrm>
            <a:off x="258095" y="1543667"/>
            <a:ext cx="11765749" cy="5265174"/>
          </a:xfrm>
        </p:spPr>
        <p:txBody>
          <a:bodyPr>
            <a:normAutofit/>
          </a:bodyPr>
          <a:lstStyle/>
          <a:p>
            <a:pPr marL="0" indent="0">
              <a:lnSpc>
                <a:spcPct val="70000"/>
              </a:lnSpc>
              <a:buNone/>
            </a:pPr>
            <a:r>
              <a:rPr lang="en-GB" sz="2400" b="1" dirty="0"/>
              <a:t>Low load on user's device:</a:t>
            </a:r>
          </a:p>
          <a:p>
            <a:pPr>
              <a:lnSpc>
                <a:spcPct val="70000"/>
              </a:lnSpc>
            </a:pPr>
            <a:r>
              <a:rPr lang="en-GB" sz="2000" dirty="0"/>
              <a:t>Minimal amounts of data are transferred between the server and the client reducing internet usage and allowing pages to load with a bad internet connection.</a:t>
            </a:r>
          </a:p>
          <a:p>
            <a:pPr>
              <a:lnSpc>
                <a:spcPct val="70000"/>
              </a:lnSpc>
            </a:pPr>
            <a:r>
              <a:rPr lang="en-GB" sz="2000" dirty="0"/>
              <a:t>Pages are sized and optimised for smaller devices with less processing power and the processing and resizing is only done on larger devices.</a:t>
            </a:r>
          </a:p>
          <a:p>
            <a:pPr>
              <a:lnSpc>
                <a:spcPct val="70000"/>
              </a:lnSpc>
            </a:pPr>
            <a:r>
              <a:rPr lang="en-GB" sz="2000" dirty="0"/>
              <a:t>More intense processing and calculations are done on the server before being sent to the user minimising load on user's devices and making use of servers higher processing power.</a:t>
            </a:r>
          </a:p>
          <a:p>
            <a:pPr marL="0" indent="0">
              <a:lnSpc>
                <a:spcPct val="70000"/>
              </a:lnSpc>
              <a:buNone/>
            </a:pPr>
            <a:r>
              <a:rPr lang="en-GB" sz="2400" b="1" dirty="0"/>
              <a:t>Faster loading:</a:t>
            </a:r>
          </a:p>
          <a:p>
            <a:pPr>
              <a:lnSpc>
                <a:spcPct val="70000"/>
              </a:lnSpc>
            </a:pPr>
            <a:r>
              <a:rPr lang="en-GB" sz="2000" dirty="0"/>
              <a:t>When multiple SQL queries need to be run, they are strung together minimising the number of times a connection needs to be opened to the database.</a:t>
            </a:r>
          </a:p>
          <a:p>
            <a:pPr marL="0" indent="0">
              <a:lnSpc>
                <a:spcPct val="70000"/>
              </a:lnSpc>
              <a:buNone/>
            </a:pPr>
            <a:r>
              <a:rPr lang="en-GB" sz="2400" b="1" dirty="0"/>
              <a:t>Visibility and site navigation:</a:t>
            </a:r>
          </a:p>
          <a:p>
            <a:pPr>
              <a:lnSpc>
                <a:spcPct val="70000"/>
              </a:lnSpc>
            </a:pPr>
            <a:r>
              <a:rPr lang="en-GB" sz="2000" dirty="0"/>
              <a:t>Contrasting colours and easy to navigate pages are used to allow as many users as possible to access the site.</a:t>
            </a:r>
          </a:p>
          <a:p>
            <a:pPr>
              <a:lnSpc>
                <a:spcPct val="70000"/>
              </a:lnSpc>
            </a:pPr>
            <a:r>
              <a:rPr lang="en-GB" sz="2000" dirty="0"/>
              <a:t>The site is user friendly and well labelled allowing anyone to access it with ease.</a:t>
            </a:r>
          </a:p>
          <a:p>
            <a:pPr marL="0" indent="0">
              <a:lnSpc>
                <a:spcPct val="70000"/>
              </a:lnSpc>
              <a:buNone/>
            </a:pPr>
            <a:r>
              <a:rPr lang="en-GB" sz="2000" b="1" dirty="0"/>
              <a:t>Things to improve:</a:t>
            </a:r>
          </a:p>
          <a:p>
            <a:pPr>
              <a:lnSpc>
                <a:spcPct val="70000"/>
              </a:lnSpc>
            </a:pPr>
            <a:r>
              <a:rPr lang="en-GB" sz="1800" dirty="0"/>
              <a:t>Only load images when they come on screen to improve graphics and internet load.</a:t>
            </a:r>
          </a:p>
          <a:p>
            <a:pPr>
              <a:lnSpc>
                <a:spcPct val="70000"/>
              </a:lnSpc>
            </a:pPr>
            <a:r>
              <a:rPr lang="en-GB" sz="1800" dirty="0"/>
              <a:t>Render images in a lower resolution on smaller screen sizes to improve speed and efficiency.</a:t>
            </a:r>
          </a:p>
        </p:txBody>
      </p:sp>
      <p:pic>
        <p:nvPicPr>
          <p:cNvPr id="7" name="Picture 6" descr="A blue line in a black background&#10;&#10;AI-generated content may be incorrect.">
            <a:extLst>
              <a:ext uri="{FF2B5EF4-FFF2-40B4-BE49-F238E27FC236}">
                <a16:creationId xmlns:a16="http://schemas.microsoft.com/office/drawing/2014/main" id="{3C5FD3A7-A41B-8818-EB85-916FD5F50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0E414F9D-3A19-3464-D816-AE8D7EF07A6C}"/>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77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ECEBE-1332-72F2-58B7-0AADFFED499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CC12EE9-A121-868C-0D97-9E1FF4CE1BF6}"/>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B12E2BCD-59B0-83C8-F4FD-77627D01E8D0}"/>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Legal and ethical</a:t>
            </a:r>
          </a:p>
        </p:txBody>
      </p:sp>
      <p:sp>
        <p:nvSpPr>
          <p:cNvPr id="3" name="Content Placeholder 2">
            <a:extLst>
              <a:ext uri="{FF2B5EF4-FFF2-40B4-BE49-F238E27FC236}">
                <a16:creationId xmlns:a16="http://schemas.microsoft.com/office/drawing/2014/main" id="{78C3C0D9-BFA2-CCE4-D997-4ED323172183}"/>
              </a:ext>
            </a:extLst>
          </p:cNvPr>
          <p:cNvSpPr>
            <a:spLocks noGrp="1"/>
          </p:cNvSpPr>
          <p:nvPr>
            <p:ph idx="1"/>
          </p:nvPr>
        </p:nvSpPr>
        <p:spPr>
          <a:xfrm>
            <a:off x="258095" y="1543665"/>
            <a:ext cx="11765749" cy="5161935"/>
          </a:xfrm>
        </p:spPr>
        <p:txBody>
          <a:bodyPr>
            <a:normAutofit fontScale="92500" lnSpcReduction="10000"/>
          </a:bodyPr>
          <a:lstStyle/>
          <a:p>
            <a:pPr marL="0" indent="0">
              <a:buNone/>
            </a:pPr>
            <a:r>
              <a:rPr lang="en-GB" sz="2400" b="1" dirty="0"/>
              <a:t>Cookies: </a:t>
            </a:r>
            <a:endParaRPr lang="en-GB" sz="2000" dirty="0"/>
          </a:p>
          <a:p>
            <a:pPr>
              <a:buFont typeface="Wingdings" panose="05000000000000000000" pitchFamily="2" charset="2"/>
              <a:buChar char="§"/>
            </a:pPr>
            <a:r>
              <a:rPr lang="en-GB" sz="2000" dirty="0"/>
              <a:t>By default, cookies are not accepted. When the user enters the home page, if a cookie preference has not been selected, a pop up will appear prompting the user to accept or reject cookies. </a:t>
            </a:r>
          </a:p>
          <a:p>
            <a:pPr>
              <a:buFont typeface="Wingdings" panose="05000000000000000000" pitchFamily="2" charset="2"/>
              <a:buChar char="§"/>
            </a:pPr>
            <a:r>
              <a:rPr lang="en-GB" sz="2000" dirty="0"/>
              <a:t>When the user creates an account, they are told that creating an account means they accept the terms and conditions. This includes allowing Horizon Travels to store the user's data and actions on the website and automatically accepting cookies as they are needed for session data to be stored.</a:t>
            </a:r>
            <a:endParaRPr lang="en-GB" sz="2400" b="1" dirty="0"/>
          </a:p>
          <a:p>
            <a:pPr marL="0" indent="0">
              <a:buNone/>
            </a:pPr>
            <a:r>
              <a:rPr lang="en-GB" sz="2400" b="1" dirty="0"/>
              <a:t>Terms and conditions:</a:t>
            </a:r>
          </a:p>
          <a:p>
            <a:pPr>
              <a:buFont typeface="Wingdings" panose="05000000000000000000" pitchFamily="2" charset="2"/>
              <a:buChar char="§"/>
            </a:pPr>
            <a:r>
              <a:rPr lang="en-GB" sz="2000" dirty="0"/>
              <a:t>Although there is no actual document with terms and conditions it is simulated though links in the footer of the home page and when creating an account.</a:t>
            </a:r>
          </a:p>
          <a:p>
            <a:pPr>
              <a:buFont typeface="Wingdings" panose="05000000000000000000" pitchFamily="2" charset="2"/>
              <a:buChar char="§"/>
            </a:pPr>
            <a:r>
              <a:rPr lang="en-GB" sz="2000" dirty="0"/>
              <a:t>The terms and conditions for horizon travels allow the website to collect and store user information and allows the website to track their actions using cookies including storing details in session data.</a:t>
            </a:r>
            <a:endParaRPr lang="en-GB" sz="2400" b="1" dirty="0"/>
          </a:p>
          <a:p>
            <a:pPr marL="0" indent="0">
              <a:buNone/>
            </a:pPr>
            <a:r>
              <a:rPr lang="en-GB" sz="2400" b="1" dirty="0"/>
              <a:t>Privacy:</a:t>
            </a:r>
          </a:p>
          <a:p>
            <a:pPr>
              <a:buFont typeface="Wingdings" panose="05000000000000000000" pitchFamily="2" charset="2"/>
              <a:buChar char="§"/>
            </a:pPr>
            <a:r>
              <a:rPr lang="en-GB" sz="2000" dirty="0"/>
              <a:t>Users' privacy is a big part of Horizon Travels through the use of good security on both client and server-side user's sensitive data is kept safe.</a:t>
            </a:r>
          </a:p>
          <a:p>
            <a:pPr marL="0" indent="0">
              <a:buNone/>
            </a:pPr>
            <a:r>
              <a:rPr lang="en-GB" sz="2400" b="1" dirty="0"/>
              <a:t>Image licencing:</a:t>
            </a:r>
          </a:p>
          <a:p>
            <a:pPr>
              <a:buFont typeface="Wingdings" panose="05000000000000000000" pitchFamily="2" charset="2"/>
              <a:buChar char="§"/>
            </a:pPr>
            <a:r>
              <a:rPr lang="en-GB" sz="2100" dirty="0"/>
              <a:t>All images and icons are copyright free and are appropriately licensed and linked in the about page.</a:t>
            </a:r>
          </a:p>
        </p:txBody>
      </p:sp>
      <p:pic>
        <p:nvPicPr>
          <p:cNvPr id="7" name="Picture 6" descr="A blue line in a black background&#10;&#10;AI-generated content may be incorrect.">
            <a:extLst>
              <a:ext uri="{FF2B5EF4-FFF2-40B4-BE49-F238E27FC236}">
                <a16:creationId xmlns:a16="http://schemas.microsoft.com/office/drawing/2014/main" id="{41DCDBB8-1E3F-4BD0-5F08-FA105B6A1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A0501D89-5572-EE78-895D-DCE705FF9D5A}"/>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122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A1F0E-C997-D185-D5BF-5675F85A5F7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53DFF2E-8A33-0281-8552-4A9D68C3FFBC}"/>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458C863-AAB5-9EF2-055A-B4CD2BB944DD}"/>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Social and professional</a:t>
            </a:r>
          </a:p>
        </p:txBody>
      </p:sp>
      <p:sp>
        <p:nvSpPr>
          <p:cNvPr id="3" name="Content Placeholder 2">
            <a:extLst>
              <a:ext uri="{FF2B5EF4-FFF2-40B4-BE49-F238E27FC236}">
                <a16:creationId xmlns:a16="http://schemas.microsoft.com/office/drawing/2014/main" id="{A0EBAEE1-9A9B-4F65-8784-A8CCAC3BA930}"/>
              </a:ext>
            </a:extLst>
          </p:cNvPr>
          <p:cNvSpPr>
            <a:spLocks noGrp="1"/>
          </p:cNvSpPr>
          <p:nvPr>
            <p:ph idx="1"/>
          </p:nvPr>
        </p:nvSpPr>
        <p:spPr>
          <a:xfrm>
            <a:off x="258095" y="1543665"/>
            <a:ext cx="11765749" cy="5397909"/>
          </a:xfrm>
        </p:spPr>
        <p:txBody>
          <a:bodyPr>
            <a:normAutofit/>
          </a:bodyPr>
          <a:lstStyle/>
          <a:p>
            <a:pPr marL="0" indent="0">
              <a:buNone/>
            </a:pPr>
            <a:r>
              <a:rPr lang="en-GB" sz="2400" b="1" dirty="0"/>
              <a:t>Good accessibility: </a:t>
            </a:r>
            <a:endParaRPr lang="en-GB" sz="2000" b="1" dirty="0"/>
          </a:p>
          <a:p>
            <a:pPr>
              <a:buFont typeface="Wingdings" panose="05000000000000000000" pitchFamily="2" charset="2"/>
              <a:buChar char="§"/>
            </a:pPr>
            <a:r>
              <a:rPr lang="en-GB" sz="2000" dirty="0"/>
              <a:t>The website can be navigated using a keyboard ensuring wider accessibility.</a:t>
            </a:r>
          </a:p>
          <a:p>
            <a:pPr>
              <a:buFont typeface="Wingdings" panose="05000000000000000000" pitchFamily="2" charset="2"/>
              <a:buChar char="§"/>
            </a:pPr>
            <a:r>
              <a:rPr lang="en-GB" sz="2000" dirty="0"/>
              <a:t>The website is clear and easy to navigate allowing users who are elderly or not good with technology to use the site easily.</a:t>
            </a:r>
          </a:p>
          <a:p>
            <a:pPr>
              <a:buFont typeface="Wingdings" panose="05000000000000000000" pitchFamily="2" charset="2"/>
              <a:buChar char="§"/>
            </a:pPr>
            <a:r>
              <a:rPr lang="en-GB" sz="2000" dirty="0"/>
              <a:t>Text colours are on a contrasting background, allowing better visibility for the visually impaired or colour blind.</a:t>
            </a:r>
          </a:p>
          <a:p>
            <a:pPr>
              <a:buFont typeface="Wingdings" panose="05000000000000000000" pitchFamily="2" charset="2"/>
              <a:buChar char="§"/>
            </a:pPr>
            <a:r>
              <a:rPr lang="en-GB" sz="2000" dirty="0"/>
              <a:t>Alt text and aria-labels are used, allowing impaired users to use and book with the site.</a:t>
            </a:r>
          </a:p>
          <a:p>
            <a:pPr>
              <a:buFont typeface="Wingdings" panose="05000000000000000000" pitchFamily="2" charset="2"/>
              <a:buChar char="§"/>
            </a:pPr>
            <a:r>
              <a:rPr lang="en-GB" sz="2000" dirty="0"/>
              <a:t>When searching for available journeys a maximum cap is set to stop too many journeys being loaded and straining users' devices.</a:t>
            </a:r>
          </a:p>
          <a:p>
            <a:pPr marL="0" indent="0">
              <a:buNone/>
            </a:pPr>
            <a:r>
              <a:rPr lang="en-GB" sz="2400" b="1" dirty="0"/>
              <a:t>Responsible use of user's data:</a:t>
            </a:r>
          </a:p>
          <a:p>
            <a:pPr>
              <a:buFont typeface="Wingdings" panose="05000000000000000000" pitchFamily="2" charset="2"/>
              <a:buChar char="§"/>
            </a:pPr>
            <a:r>
              <a:rPr lang="en-GB" sz="2000" dirty="0"/>
              <a:t>User data is only used to improve the site and keep track of earnings and is never distributed or sold.</a:t>
            </a:r>
          </a:p>
          <a:p>
            <a:pPr marL="0" indent="0">
              <a:buNone/>
            </a:pPr>
            <a:r>
              <a:rPr lang="en-GB" sz="2400" b="1" dirty="0"/>
              <a:t>Customer support:</a:t>
            </a:r>
          </a:p>
          <a:p>
            <a:pPr>
              <a:buFont typeface="Wingdings" panose="05000000000000000000" pitchFamily="2" charset="2"/>
              <a:buChar char="§"/>
            </a:pPr>
            <a:r>
              <a:rPr lang="en-GB" sz="2000" dirty="0"/>
              <a:t>There are links to customer support and help centres in multiple places to ensure users get the best experience when booking or encountering errors.</a:t>
            </a:r>
          </a:p>
        </p:txBody>
      </p:sp>
      <p:pic>
        <p:nvPicPr>
          <p:cNvPr id="7" name="Picture 6" descr="A blue line in a black background&#10;&#10;AI-generated content may be incorrect.">
            <a:extLst>
              <a:ext uri="{FF2B5EF4-FFF2-40B4-BE49-F238E27FC236}">
                <a16:creationId xmlns:a16="http://schemas.microsoft.com/office/drawing/2014/main" id="{66D20A3E-FC19-66AA-7985-2F958D969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E39678BB-9875-F347-B0A6-A8F564F1EBB4}"/>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6856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D3931-6543-C205-C9A3-8BBE64F100A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8053218-5E4E-7D35-9407-6C8A066EEBFF}"/>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2C754703-5093-5B34-C8E9-634210E61ED0}"/>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Responsive Website Design</a:t>
            </a:r>
          </a:p>
        </p:txBody>
      </p:sp>
      <p:sp>
        <p:nvSpPr>
          <p:cNvPr id="3" name="Content Placeholder 2">
            <a:extLst>
              <a:ext uri="{FF2B5EF4-FFF2-40B4-BE49-F238E27FC236}">
                <a16:creationId xmlns:a16="http://schemas.microsoft.com/office/drawing/2014/main" id="{56206BBF-910B-FE99-39CB-B5AC7CAF0C40}"/>
              </a:ext>
            </a:extLst>
          </p:cNvPr>
          <p:cNvSpPr>
            <a:spLocks noGrp="1"/>
          </p:cNvSpPr>
          <p:nvPr>
            <p:ph idx="1"/>
          </p:nvPr>
        </p:nvSpPr>
        <p:spPr>
          <a:xfrm>
            <a:off x="-351691" y="1483380"/>
            <a:ext cx="12751357" cy="727258"/>
          </a:xfrm>
        </p:spPr>
        <p:txBody>
          <a:bodyPr>
            <a:normAutofit fontScale="92500" lnSpcReduction="20000"/>
          </a:bodyPr>
          <a:lstStyle/>
          <a:p>
            <a:pPr marL="457200" lvl="1" indent="0">
              <a:buNone/>
            </a:pPr>
            <a:r>
              <a:rPr lang="en-GB" sz="2000" dirty="0"/>
              <a:t>All webpages display clearly and are visible on all screen sizes (from 485px to  1600px) and rearrange to be user friendly for at least 3 screen sizes. Below are some examples of how different pages resize to accommodate the user's device.</a:t>
            </a:r>
          </a:p>
        </p:txBody>
      </p:sp>
      <p:pic>
        <p:nvPicPr>
          <p:cNvPr id="7" name="Picture 6" descr="A blue line in a black background&#10;&#10;AI-generated content may be incorrect.">
            <a:extLst>
              <a:ext uri="{FF2B5EF4-FFF2-40B4-BE49-F238E27FC236}">
                <a16:creationId xmlns:a16="http://schemas.microsoft.com/office/drawing/2014/main" id="{504CD640-9A40-50CF-902F-7E53E9E60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44789D48-5FCF-A4E7-2D22-67295C9EC3A9}"/>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814C0D3A-6BE5-72D6-50EA-C5A695600DAC}"/>
              </a:ext>
            </a:extLst>
          </p:cNvPr>
          <p:cNvPicPr>
            <a:picLocks noChangeAspect="1"/>
          </p:cNvPicPr>
          <p:nvPr/>
        </p:nvPicPr>
        <p:blipFill>
          <a:blip r:embed="rId4"/>
          <a:srcRect l="-1" t="11355" r="806" b="277"/>
          <a:stretch/>
        </p:blipFill>
        <p:spPr>
          <a:xfrm>
            <a:off x="7136217" y="2221203"/>
            <a:ext cx="4716000" cy="2232000"/>
          </a:xfrm>
          <a:prstGeom prst="rect">
            <a:avLst/>
          </a:prstGeom>
        </p:spPr>
      </p:pic>
      <p:pic>
        <p:nvPicPr>
          <p:cNvPr id="13" name="Picture 12">
            <a:extLst>
              <a:ext uri="{FF2B5EF4-FFF2-40B4-BE49-F238E27FC236}">
                <a16:creationId xmlns:a16="http://schemas.microsoft.com/office/drawing/2014/main" id="{9790A419-EC5C-03CF-9039-88BB7DAF7863}"/>
              </a:ext>
            </a:extLst>
          </p:cNvPr>
          <p:cNvPicPr>
            <a:picLocks noChangeAspect="1"/>
          </p:cNvPicPr>
          <p:nvPr/>
        </p:nvPicPr>
        <p:blipFill>
          <a:blip r:embed="rId5"/>
          <a:srcRect t="11352" b="279"/>
          <a:stretch/>
        </p:blipFill>
        <p:spPr>
          <a:xfrm>
            <a:off x="4244665" y="2221203"/>
            <a:ext cx="2378495" cy="2232000"/>
          </a:xfrm>
          <a:prstGeom prst="rect">
            <a:avLst/>
          </a:prstGeom>
        </p:spPr>
      </p:pic>
      <p:pic>
        <p:nvPicPr>
          <p:cNvPr id="15" name="Picture 14">
            <a:extLst>
              <a:ext uri="{FF2B5EF4-FFF2-40B4-BE49-F238E27FC236}">
                <a16:creationId xmlns:a16="http://schemas.microsoft.com/office/drawing/2014/main" id="{3F3B8F96-ECB2-CC6D-BAE1-F6FEB1C4E2C2}"/>
              </a:ext>
            </a:extLst>
          </p:cNvPr>
          <p:cNvPicPr>
            <a:picLocks noChangeAspect="1"/>
          </p:cNvPicPr>
          <p:nvPr/>
        </p:nvPicPr>
        <p:blipFill>
          <a:blip r:embed="rId6"/>
          <a:srcRect t="11327" b="485"/>
          <a:stretch/>
        </p:blipFill>
        <p:spPr>
          <a:xfrm>
            <a:off x="2088606" y="2249970"/>
            <a:ext cx="1568113" cy="2232000"/>
          </a:xfrm>
          <a:prstGeom prst="rect">
            <a:avLst/>
          </a:prstGeom>
        </p:spPr>
      </p:pic>
      <p:cxnSp>
        <p:nvCxnSpPr>
          <p:cNvPr id="17" name="Straight Connector 16">
            <a:extLst>
              <a:ext uri="{FF2B5EF4-FFF2-40B4-BE49-F238E27FC236}">
                <a16:creationId xmlns:a16="http://schemas.microsoft.com/office/drawing/2014/main" id="{C7599F38-3020-63B9-DA13-5FC85FFE3DE1}"/>
              </a:ext>
            </a:extLst>
          </p:cNvPr>
          <p:cNvCxnSpPr>
            <a:cxnSpLocks/>
          </p:cNvCxnSpPr>
          <p:nvPr/>
        </p:nvCxnSpPr>
        <p:spPr>
          <a:xfrm>
            <a:off x="6862915" y="2053323"/>
            <a:ext cx="0" cy="4642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A219F8C-9B87-E215-E8D6-731620A26EAF}"/>
              </a:ext>
            </a:extLst>
          </p:cNvPr>
          <p:cNvCxnSpPr>
            <a:cxnSpLocks/>
          </p:cNvCxnSpPr>
          <p:nvPr/>
        </p:nvCxnSpPr>
        <p:spPr>
          <a:xfrm>
            <a:off x="3937817" y="2053323"/>
            <a:ext cx="0" cy="4642445"/>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2ECA1EC-F725-29CC-407E-17FECE045895}"/>
              </a:ext>
            </a:extLst>
          </p:cNvPr>
          <p:cNvSpPr txBox="1"/>
          <p:nvPr/>
        </p:nvSpPr>
        <p:spPr>
          <a:xfrm>
            <a:off x="168155" y="3214502"/>
            <a:ext cx="1680310" cy="400110"/>
          </a:xfrm>
          <a:prstGeom prst="rect">
            <a:avLst/>
          </a:prstGeom>
          <a:noFill/>
        </p:spPr>
        <p:txBody>
          <a:bodyPr wrap="square" rtlCol="0">
            <a:spAutoFit/>
          </a:bodyPr>
          <a:lstStyle/>
          <a:p>
            <a:r>
              <a:rPr lang="en-GB" sz="2000" b="1" dirty="0"/>
              <a:t>Home page:</a:t>
            </a:r>
          </a:p>
        </p:txBody>
      </p:sp>
      <p:pic>
        <p:nvPicPr>
          <p:cNvPr id="21" name="Picture 20">
            <a:extLst>
              <a:ext uri="{FF2B5EF4-FFF2-40B4-BE49-F238E27FC236}">
                <a16:creationId xmlns:a16="http://schemas.microsoft.com/office/drawing/2014/main" id="{ACC3F322-693D-A847-742D-55056BA0B5F7}"/>
              </a:ext>
            </a:extLst>
          </p:cNvPr>
          <p:cNvPicPr>
            <a:picLocks noChangeAspect="1"/>
          </p:cNvPicPr>
          <p:nvPr/>
        </p:nvPicPr>
        <p:blipFill>
          <a:blip r:embed="rId7"/>
          <a:srcRect t="10751" r="1564" b="1555"/>
          <a:stretch/>
        </p:blipFill>
        <p:spPr>
          <a:xfrm>
            <a:off x="7102671" y="4481970"/>
            <a:ext cx="4715999" cy="2232000"/>
          </a:xfrm>
          <a:prstGeom prst="rect">
            <a:avLst/>
          </a:prstGeom>
        </p:spPr>
      </p:pic>
      <p:pic>
        <p:nvPicPr>
          <p:cNvPr id="28" name="Picture 27">
            <a:extLst>
              <a:ext uri="{FF2B5EF4-FFF2-40B4-BE49-F238E27FC236}">
                <a16:creationId xmlns:a16="http://schemas.microsoft.com/office/drawing/2014/main" id="{4D08ECB6-EEB7-A6DE-EF4E-01C083C8D1EF}"/>
              </a:ext>
            </a:extLst>
          </p:cNvPr>
          <p:cNvPicPr>
            <a:picLocks noChangeAspect="1"/>
          </p:cNvPicPr>
          <p:nvPr/>
        </p:nvPicPr>
        <p:blipFill>
          <a:blip r:embed="rId8"/>
          <a:srcRect t="11242" b="-3238"/>
          <a:stretch/>
        </p:blipFill>
        <p:spPr>
          <a:xfrm>
            <a:off x="2080810" y="4565363"/>
            <a:ext cx="1575909" cy="2340000"/>
          </a:xfrm>
          <a:prstGeom prst="rect">
            <a:avLst/>
          </a:prstGeom>
        </p:spPr>
      </p:pic>
      <p:sp>
        <p:nvSpPr>
          <p:cNvPr id="31" name="TextBox 30">
            <a:extLst>
              <a:ext uri="{FF2B5EF4-FFF2-40B4-BE49-F238E27FC236}">
                <a16:creationId xmlns:a16="http://schemas.microsoft.com/office/drawing/2014/main" id="{EE1C22BB-028B-C8AF-E087-C1178C6B6262}"/>
              </a:ext>
            </a:extLst>
          </p:cNvPr>
          <p:cNvSpPr txBox="1"/>
          <p:nvPr/>
        </p:nvSpPr>
        <p:spPr>
          <a:xfrm>
            <a:off x="98324" y="5482664"/>
            <a:ext cx="1897624" cy="400110"/>
          </a:xfrm>
          <a:prstGeom prst="rect">
            <a:avLst/>
          </a:prstGeom>
          <a:noFill/>
        </p:spPr>
        <p:txBody>
          <a:bodyPr wrap="square" rtlCol="0">
            <a:spAutoFit/>
          </a:bodyPr>
          <a:lstStyle/>
          <a:p>
            <a:r>
              <a:rPr lang="en-GB" sz="2000" b="1" dirty="0"/>
              <a:t>Journeys page:</a:t>
            </a:r>
          </a:p>
        </p:txBody>
      </p:sp>
      <p:pic>
        <p:nvPicPr>
          <p:cNvPr id="33" name="Picture 32">
            <a:extLst>
              <a:ext uri="{FF2B5EF4-FFF2-40B4-BE49-F238E27FC236}">
                <a16:creationId xmlns:a16="http://schemas.microsoft.com/office/drawing/2014/main" id="{0C9D58C8-1C9F-3DC0-373B-65A0F4C8049A}"/>
              </a:ext>
            </a:extLst>
          </p:cNvPr>
          <p:cNvPicPr>
            <a:picLocks noChangeAspect="1"/>
          </p:cNvPicPr>
          <p:nvPr/>
        </p:nvPicPr>
        <p:blipFill>
          <a:blip r:embed="rId9"/>
          <a:srcRect t="9577" b="-5046"/>
          <a:stretch/>
        </p:blipFill>
        <p:spPr>
          <a:xfrm>
            <a:off x="4182880" y="4619363"/>
            <a:ext cx="2423385" cy="2232000"/>
          </a:xfrm>
          <a:prstGeom prst="rect">
            <a:avLst/>
          </a:prstGeom>
        </p:spPr>
      </p:pic>
      <p:sp>
        <p:nvSpPr>
          <p:cNvPr id="37" name="TextBox 36">
            <a:extLst>
              <a:ext uri="{FF2B5EF4-FFF2-40B4-BE49-F238E27FC236}">
                <a16:creationId xmlns:a16="http://schemas.microsoft.com/office/drawing/2014/main" id="{4417F9C6-87FE-D89E-F906-1834AE952769}"/>
              </a:ext>
            </a:extLst>
          </p:cNvPr>
          <p:cNvSpPr txBox="1"/>
          <p:nvPr/>
        </p:nvSpPr>
        <p:spPr>
          <a:xfrm>
            <a:off x="2216550" y="1942193"/>
            <a:ext cx="1680310" cy="307777"/>
          </a:xfrm>
          <a:prstGeom prst="rect">
            <a:avLst/>
          </a:prstGeom>
          <a:noFill/>
        </p:spPr>
        <p:txBody>
          <a:bodyPr wrap="square" rtlCol="0">
            <a:spAutoFit/>
          </a:bodyPr>
          <a:lstStyle/>
          <a:p>
            <a:r>
              <a:rPr lang="en-GB" sz="1400" dirty="0"/>
              <a:t>Small screens</a:t>
            </a:r>
          </a:p>
        </p:txBody>
      </p:sp>
      <p:sp>
        <p:nvSpPr>
          <p:cNvPr id="40" name="TextBox 39">
            <a:extLst>
              <a:ext uri="{FF2B5EF4-FFF2-40B4-BE49-F238E27FC236}">
                <a16:creationId xmlns:a16="http://schemas.microsoft.com/office/drawing/2014/main" id="{1DB79139-88B4-8C10-E2F0-5904E5782D97}"/>
              </a:ext>
            </a:extLst>
          </p:cNvPr>
          <p:cNvSpPr txBox="1"/>
          <p:nvPr/>
        </p:nvSpPr>
        <p:spPr>
          <a:xfrm>
            <a:off x="4593758" y="1942192"/>
            <a:ext cx="1680310" cy="307777"/>
          </a:xfrm>
          <a:prstGeom prst="rect">
            <a:avLst/>
          </a:prstGeom>
          <a:noFill/>
        </p:spPr>
        <p:txBody>
          <a:bodyPr wrap="square" rtlCol="0">
            <a:spAutoFit/>
          </a:bodyPr>
          <a:lstStyle/>
          <a:p>
            <a:r>
              <a:rPr lang="en-GB" sz="1400" dirty="0"/>
              <a:t>Medium screens</a:t>
            </a:r>
          </a:p>
        </p:txBody>
      </p:sp>
      <p:sp>
        <p:nvSpPr>
          <p:cNvPr id="41" name="TextBox 40">
            <a:extLst>
              <a:ext uri="{FF2B5EF4-FFF2-40B4-BE49-F238E27FC236}">
                <a16:creationId xmlns:a16="http://schemas.microsoft.com/office/drawing/2014/main" id="{14A758AF-3035-31CF-361B-6E802B2D31CC}"/>
              </a:ext>
            </a:extLst>
          </p:cNvPr>
          <p:cNvSpPr txBox="1"/>
          <p:nvPr/>
        </p:nvSpPr>
        <p:spPr>
          <a:xfrm>
            <a:off x="8742969" y="1942191"/>
            <a:ext cx="1680310" cy="307777"/>
          </a:xfrm>
          <a:prstGeom prst="rect">
            <a:avLst/>
          </a:prstGeom>
          <a:noFill/>
        </p:spPr>
        <p:txBody>
          <a:bodyPr wrap="square" rtlCol="0">
            <a:spAutoFit/>
          </a:bodyPr>
          <a:lstStyle/>
          <a:p>
            <a:r>
              <a:rPr lang="en-GB" sz="1400" dirty="0"/>
              <a:t>Large screens</a:t>
            </a:r>
          </a:p>
        </p:txBody>
      </p:sp>
    </p:spTree>
    <p:extLst>
      <p:ext uri="{BB962C8B-B14F-4D97-AF65-F5344CB8AC3E}">
        <p14:creationId xmlns:p14="http://schemas.microsoft.com/office/powerpoint/2010/main" val="1909123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36006-9CD8-0717-79DE-3E7106C2C04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72AF65-DFD5-4B62-0A5C-87435F7F8805}"/>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CB53A4BC-86D1-3870-09D9-C9479BEC9BF6}"/>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Responsive Website Design</a:t>
            </a:r>
          </a:p>
        </p:txBody>
      </p:sp>
      <p:pic>
        <p:nvPicPr>
          <p:cNvPr id="7" name="Picture 6" descr="A blue line in a black background&#10;&#10;AI-generated content may be incorrect.">
            <a:extLst>
              <a:ext uri="{FF2B5EF4-FFF2-40B4-BE49-F238E27FC236}">
                <a16:creationId xmlns:a16="http://schemas.microsoft.com/office/drawing/2014/main" id="{E6F896D8-11F2-D4E0-D62A-EE76CB5F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854605FD-CE97-8D3A-4987-18ECBD29133E}"/>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E981DD3-D4CD-9349-C528-0956B0E18DF6}"/>
              </a:ext>
            </a:extLst>
          </p:cNvPr>
          <p:cNvCxnSpPr>
            <a:cxnSpLocks/>
          </p:cNvCxnSpPr>
          <p:nvPr/>
        </p:nvCxnSpPr>
        <p:spPr>
          <a:xfrm>
            <a:off x="6862915" y="1510116"/>
            <a:ext cx="0" cy="51856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56EAEF1-86A8-B91C-290B-5E68BC48063F}"/>
              </a:ext>
            </a:extLst>
          </p:cNvPr>
          <p:cNvCxnSpPr>
            <a:cxnSpLocks/>
          </p:cNvCxnSpPr>
          <p:nvPr/>
        </p:nvCxnSpPr>
        <p:spPr>
          <a:xfrm>
            <a:off x="3937817" y="1510116"/>
            <a:ext cx="0" cy="5185652"/>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A14DC14-518F-8B89-897F-8D67DF7D2A34}"/>
              </a:ext>
            </a:extLst>
          </p:cNvPr>
          <p:cNvSpPr txBox="1"/>
          <p:nvPr/>
        </p:nvSpPr>
        <p:spPr>
          <a:xfrm>
            <a:off x="168154" y="2923235"/>
            <a:ext cx="1889610" cy="400110"/>
          </a:xfrm>
          <a:prstGeom prst="rect">
            <a:avLst/>
          </a:prstGeom>
          <a:noFill/>
        </p:spPr>
        <p:txBody>
          <a:bodyPr wrap="square" rtlCol="0">
            <a:spAutoFit/>
          </a:bodyPr>
          <a:lstStyle/>
          <a:p>
            <a:r>
              <a:rPr lang="en-GB" sz="2000" b="1" dirty="0"/>
              <a:t>Account page:</a:t>
            </a:r>
          </a:p>
        </p:txBody>
      </p:sp>
      <p:sp>
        <p:nvSpPr>
          <p:cNvPr id="31" name="TextBox 30">
            <a:extLst>
              <a:ext uri="{FF2B5EF4-FFF2-40B4-BE49-F238E27FC236}">
                <a16:creationId xmlns:a16="http://schemas.microsoft.com/office/drawing/2014/main" id="{D99224DB-B002-420C-8CD6-BF67CEF911E0}"/>
              </a:ext>
            </a:extLst>
          </p:cNvPr>
          <p:cNvSpPr txBox="1"/>
          <p:nvPr/>
        </p:nvSpPr>
        <p:spPr>
          <a:xfrm>
            <a:off x="0" y="5191265"/>
            <a:ext cx="2046752" cy="707886"/>
          </a:xfrm>
          <a:prstGeom prst="rect">
            <a:avLst/>
          </a:prstGeom>
          <a:noFill/>
        </p:spPr>
        <p:txBody>
          <a:bodyPr wrap="square" rtlCol="0">
            <a:spAutoFit/>
          </a:bodyPr>
          <a:lstStyle/>
          <a:p>
            <a:r>
              <a:rPr lang="en-GB" sz="2000" b="1" dirty="0"/>
              <a:t>Manage bookings page:</a:t>
            </a:r>
          </a:p>
        </p:txBody>
      </p:sp>
      <p:sp>
        <p:nvSpPr>
          <p:cNvPr id="37" name="TextBox 36">
            <a:extLst>
              <a:ext uri="{FF2B5EF4-FFF2-40B4-BE49-F238E27FC236}">
                <a16:creationId xmlns:a16="http://schemas.microsoft.com/office/drawing/2014/main" id="{C15C812F-7BD2-EA19-3DCE-D8D1EC731EE0}"/>
              </a:ext>
            </a:extLst>
          </p:cNvPr>
          <p:cNvSpPr txBox="1"/>
          <p:nvPr/>
        </p:nvSpPr>
        <p:spPr>
          <a:xfrm>
            <a:off x="2216550" y="1510118"/>
            <a:ext cx="1680310" cy="307777"/>
          </a:xfrm>
          <a:prstGeom prst="rect">
            <a:avLst/>
          </a:prstGeom>
          <a:noFill/>
        </p:spPr>
        <p:txBody>
          <a:bodyPr wrap="square" rtlCol="0">
            <a:spAutoFit/>
          </a:bodyPr>
          <a:lstStyle/>
          <a:p>
            <a:r>
              <a:rPr lang="en-GB" sz="1400" dirty="0"/>
              <a:t>Small screens</a:t>
            </a:r>
          </a:p>
        </p:txBody>
      </p:sp>
      <p:sp>
        <p:nvSpPr>
          <p:cNvPr id="40" name="TextBox 39">
            <a:extLst>
              <a:ext uri="{FF2B5EF4-FFF2-40B4-BE49-F238E27FC236}">
                <a16:creationId xmlns:a16="http://schemas.microsoft.com/office/drawing/2014/main" id="{0AFF9F23-A302-1DDA-521D-7C93878AF6F7}"/>
              </a:ext>
            </a:extLst>
          </p:cNvPr>
          <p:cNvSpPr txBox="1"/>
          <p:nvPr/>
        </p:nvSpPr>
        <p:spPr>
          <a:xfrm>
            <a:off x="4593758" y="1510117"/>
            <a:ext cx="1680310" cy="307777"/>
          </a:xfrm>
          <a:prstGeom prst="rect">
            <a:avLst/>
          </a:prstGeom>
          <a:noFill/>
        </p:spPr>
        <p:txBody>
          <a:bodyPr wrap="square" rtlCol="0">
            <a:spAutoFit/>
          </a:bodyPr>
          <a:lstStyle/>
          <a:p>
            <a:r>
              <a:rPr lang="en-GB" sz="1400" dirty="0"/>
              <a:t>Medium screens</a:t>
            </a:r>
          </a:p>
        </p:txBody>
      </p:sp>
      <p:sp>
        <p:nvSpPr>
          <p:cNvPr id="41" name="TextBox 40">
            <a:extLst>
              <a:ext uri="{FF2B5EF4-FFF2-40B4-BE49-F238E27FC236}">
                <a16:creationId xmlns:a16="http://schemas.microsoft.com/office/drawing/2014/main" id="{4FFBD468-8B35-6BE1-9D75-4A6AD24E4974}"/>
              </a:ext>
            </a:extLst>
          </p:cNvPr>
          <p:cNvSpPr txBox="1"/>
          <p:nvPr/>
        </p:nvSpPr>
        <p:spPr>
          <a:xfrm>
            <a:off x="8742969" y="1510116"/>
            <a:ext cx="1680310" cy="307777"/>
          </a:xfrm>
          <a:prstGeom prst="rect">
            <a:avLst/>
          </a:prstGeom>
          <a:noFill/>
        </p:spPr>
        <p:txBody>
          <a:bodyPr wrap="square" rtlCol="0">
            <a:spAutoFit/>
          </a:bodyPr>
          <a:lstStyle/>
          <a:p>
            <a:r>
              <a:rPr lang="en-GB" sz="1400" dirty="0"/>
              <a:t>Large screens</a:t>
            </a:r>
          </a:p>
        </p:txBody>
      </p:sp>
      <p:pic>
        <p:nvPicPr>
          <p:cNvPr id="14" name="Picture 13">
            <a:extLst>
              <a:ext uri="{FF2B5EF4-FFF2-40B4-BE49-F238E27FC236}">
                <a16:creationId xmlns:a16="http://schemas.microsoft.com/office/drawing/2014/main" id="{52F661B7-EBEA-CE67-7AAE-176B31DEAF09}"/>
              </a:ext>
            </a:extLst>
          </p:cNvPr>
          <p:cNvPicPr>
            <a:picLocks noChangeAspect="1"/>
          </p:cNvPicPr>
          <p:nvPr/>
        </p:nvPicPr>
        <p:blipFill>
          <a:blip r:embed="rId4"/>
          <a:srcRect t="10720" b="192"/>
          <a:stretch/>
        </p:blipFill>
        <p:spPr>
          <a:xfrm>
            <a:off x="7102670" y="1902183"/>
            <a:ext cx="4715999" cy="2232000"/>
          </a:xfrm>
          <a:prstGeom prst="rect">
            <a:avLst/>
          </a:prstGeom>
        </p:spPr>
      </p:pic>
      <p:pic>
        <p:nvPicPr>
          <p:cNvPr id="20" name="Picture 19">
            <a:extLst>
              <a:ext uri="{FF2B5EF4-FFF2-40B4-BE49-F238E27FC236}">
                <a16:creationId xmlns:a16="http://schemas.microsoft.com/office/drawing/2014/main" id="{88BDA7D5-9A7A-CE4A-DF40-D4621496FDDE}"/>
              </a:ext>
            </a:extLst>
          </p:cNvPr>
          <p:cNvPicPr>
            <a:picLocks noChangeAspect="1"/>
          </p:cNvPicPr>
          <p:nvPr/>
        </p:nvPicPr>
        <p:blipFill>
          <a:blip r:embed="rId5"/>
          <a:srcRect t="10789" b="-8272"/>
          <a:stretch/>
        </p:blipFill>
        <p:spPr>
          <a:xfrm>
            <a:off x="4245566" y="2098502"/>
            <a:ext cx="2411797" cy="2232000"/>
          </a:xfrm>
          <a:prstGeom prst="rect">
            <a:avLst/>
          </a:prstGeom>
        </p:spPr>
      </p:pic>
      <p:pic>
        <p:nvPicPr>
          <p:cNvPr id="23" name="Picture 22">
            <a:extLst>
              <a:ext uri="{FF2B5EF4-FFF2-40B4-BE49-F238E27FC236}">
                <a16:creationId xmlns:a16="http://schemas.microsoft.com/office/drawing/2014/main" id="{C00AE366-7EDF-D74E-AE94-AAD9F944C895}"/>
              </a:ext>
            </a:extLst>
          </p:cNvPr>
          <p:cNvPicPr>
            <a:picLocks noChangeAspect="1"/>
          </p:cNvPicPr>
          <p:nvPr/>
        </p:nvPicPr>
        <p:blipFill>
          <a:blip r:embed="rId6"/>
          <a:srcRect t="10786" b="-1391"/>
          <a:stretch/>
        </p:blipFill>
        <p:spPr>
          <a:xfrm>
            <a:off x="2088219" y="1953290"/>
            <a:ext cx="1600087" cy="2340000"/>
          </a:xfrm>
          <a:prstGeom prst="rect">
            <a:avLst/>
          </a:prstGeom>
        </p:spPr>
      </p:pic>
      <p:pic>
        <p:nvPicPr>
          <p:cNvPr id="25" name="Picture 24">
            <a:extLst>
              <a:ext uri="{FF2B5EF4-FFF2-40B4-BE49-F238E27FC236}">
                <a16:creationId xmlns:a16="http://schemas.microsoft.com/office/drawing/2014/main" id="{5E4ADCA0-CB86-F7F5-B679-0A5FF0658BB3}"/>
              </a:ext>
            </a:extLst>
          </p:cNvPr>
          <p:cNvPicPr>
            <a:picLocks noChangeAspect="1"/>
          </p:cNvPicPr>
          <p:nvPr/>
        </p:nvPicPr>
        <p:blipFill>
          <a:blip r:embed="rId7"/>
          <a:srcRect t="10806" b="-1490"/>
          <a:stretch/>
        </p:blipFill>
        <p:spPr>
          <a:xfrm>
            <a:off x="7214798" y="4396808"/>
            <a:ext cx="4633128" cy="2232000"/>
          </a:xfrm>
          <a:prstGeom prst="rect">
            <a:avLst/>
          </a:prstGeom>
        </p:spPr>
      </p:pic>
      <p:pic>
        <p:nvPicPr>
          <p:cNvPr id="27" name="Picture 26">
            <a:extLst>
              <a:ext uri="{FF2B5EF4-FFF2-40B4-BE49-F238E27FC236}">
                <a16:creationId xmlns:a16="http://schemas.microsoft.com/office/drawing/2014/main" id="{5596DD52-C8C5-6F91-9C9B-9EF0F1A3547B}"/>
              </a:ext>
            </a:extLst>
          </p:cNvPr>
          <p:cNvPicPr>
            <a:picLocks noChangeAspect="1"/>
          </p:cNvPicPr>
          <p:nvPr/>
        </p:nvPicPr>
        <p:blipFill>
          <a:blip r:embed="rId8"/>
          <a:srcRect t="10863" b="5394"/>
          <a:stretch/>
        </p:blipFill>
        <p:spPr>
          <a:xfrm>
            <a:off x="2046752" y="4428685"/>
            <a:ext cx="1651311" cy="2232000"/>
          </a:xfrm>
          <a:prstGeom prst="rect">
            <a:avLst/>
          </a:prstGeom>
        </p:spPr>
      </p:pic>
      <p:pic>
        <p:nvPicPr>
          <p:cNvPr id="30" name="Picture 29">
            <a:extLst>
              <a:ext uri="{FF2B5EF4-FFF2-40B4-BE49-F238E27FC236}">
                <a16:creationId xmlns:a16="http://schemas.microsoft.com/office/drawing/2014/main" id="{7E61D5D2-0967-D4AC-5996-6F4E6B30F69E}"/>
              </a:ext>
            </a:extLst>
          </p:cNvPr>
          <p:cNvPicPr>
            <a:picLocks noChangeAspect="1"/>
          </p:cNvPicPr>
          <p:nvPr/>
        </p:nvPicPr>
        <p:blipFill>
          <a:blip r:embed="rId9"/>
          <a:srcRect t="10497" b="-10497"/>
          <a:stretch/>
        </p:blipFill>
        <p:spPr>
          <a:xfrm>
            <a:off x="4212071" y="4526600"/>
            <a:ext cx="2432704" cy="2232000"/>
          </a:xfrm>
          <a:prstGeom prst="rect">
            <a:avLst/>
          </a:prstGeom>
        </p:spPr>
      </p:pic>
    </p:spTree>
    <p:extLst>
      <p:ext uri="{BB962C8B-B14F-4D97-AF65-F5344CB8AC3E}">
        <p14:creationId xmlns:p14="http://schemas.microsoft.com/office/powerpoint/2010/main" val="96967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EFBB3-1948-304F-ED0D-12CCCB7D804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77AA112-0E59-DCC4-6BAD-14907F72F1B4}"/>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83A48690-DFF4-62DD-9302-18D6D1382737}"/>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Database Design</a:t>
            </a:r>
          </a:p>
        </p:txBody>
      </p:sp>
      <p:pic>
        <p:nvPicPr>
          <p:cNvPr id="7" name="Picture 6" descr="A blue line in a black background&#10;&#10;AI-generated content may be incorrect.">
            <a:extLst>
              <a:ext uri="{FF2B5EF4-FFF2-40B4-BE49-F238E27FC236}">
                <a16:creationId xmlns:a16="http://schemas.microsoft.com/office/drawing/2014/main" id="{9BD23DE4-3B03-AE96-502A-893DDABB3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8BFD70F4-73D2-05CB-D031-177CFC65261A}"/>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696FE38-F11D-FDF5-F17A-AD03FDB7C5F0}"/>
              </a:ext>
            </a:extLst>
          </p:cNvPr>
          <p:cNvPicPr>
            <a:picLocks noChangeAspect="1"/>
          </p:cNvPicPr>
          <p:nvPr/>
        </p:nvPicPr>
        <p:blipFill>
          <a:blip r:embed="rId3"/>
          <a:srcRect t="8326" b="49"/>
          <a:stretch/>
        </p:blipFill>
        <p:spPr>
          <a:xfrm>
            <a:off x="6232272" y="1598683"/>
            <a:ext cx="5791573" cy="5067587"/>
          </a:xfrm>
          <a:prstGeom prst="rect">
            <a:avLst/>
          </a:prstGeom>
        </p:spPr>
      </p:pic>
      <p:sp>
        <p:nvSpPr>
          <p:cNvPr id="12" name="TextBox 11">
            <a:extLst>
              <a:ext uri="{FF2B5EF4-FFF2-40B4-BE49-F238E27FC236}">
                <a16:creationId xmlns:a16="http://schemas.microsoft.com/office/drawing/2014/main" id="{5D7E1F87-1CC5-4319-15C3-6D8FE1E98002}"/>
              </a:ext>
            </a:extLst>
          </p:cNvPr>
          <p:cNvSpPr txBox="1"/>
          <p:nvPr/>
        </p:nvSpPr>
        <p:spPr>
          <a:xfrm>
            <a:off x="168155" y="1539691"/>
            <a:ext cx="5701634" cy="5493812"/>
          </a:xfrm>
          <a:prstGeom prst="rect">
            <a:avLst/>
          </a:prstGeom>
          <a:noFill/>
        </p:spPr>
        <p:txBody>
          <a:bodyPr wrap="square" rtlCol="0">
            <a:spAutoFit/>
          </a:bodyPr>
          <a:lstStyle/>
          <a:p>
            <a:r>
              <a:rPr lang="en-GB" sz="1500" dirty="0"/>
              <a:t>My database is in 3</a:t>
            </a:r>
            <a:r>
              <a:rPr lang="en-GB" sz="1500" baseline="30000" dirty="0"/>
              <a:t>rd</a:t>
            </a:r>
            <a:r>
              <a:rPr lang="en-GB" sz="1500" dirty="0"/>
              <a:t> normal form and is designed to be as efficient as possible while minimising redundancy. Redundancy in tables may cause insertion, deletion, and update anomalies. Below is a  description of the function of each of the tables in my database:</a:t>
            </a:r>
          </a:p>
          <a:p>
            <a:endParaRPr lang="en-GB" sz="600" dirty="0"/>
          </a:p>
          <a:p>
            <a:pPr marL="285750" indent="-285750">
              <a:buFont typeface="Arial" panose="020B0604020202020204" pitchFamily="34" charset="0"/>
              <a:buChar char="•"/>
            </a:pPr>
            <a:r>
              <a:rPr lang="en-GB" sz="1600" b="1" dirty="0"/>
              <a:t>Bookings</a:t>
            </a:r>
            <a:r>
              <a:rPr lang="en-GB" sz="1600" dirty="0"/>
              <a:t> table </a:t>
            </a:r>
            <a:r>
              <a:rPr lang="en-GB" sz="1200" dirty="0"/>
              <a:t>stores information about bookings that have been made by the user, including the number of standard and first-class seats in each booking, the date the journey leaves on, if the journey has been cancelled and how much was refunded for a cancellation. If a user removes the booking or if the users account is deleted the user ID is removed. These fields can be used to calculate data about which routes are selling well (used in the admin panel).</a:t>
            </a:r>
          </a:p>
          <a:p>
            <a:pPr marL="285750" indent="-285750">
              <a:buFont typeface="Arial" panose="020B0604020202020204" pitchFamily="34" charset="0"/>
              <a:buChar char="•"/>
            </a:pPr>
            <a:r>
              <a:rPr lang="en-GB" sz="1600" b="1" dirty="0"/>
              <a:t>Journeys</a:t>
            </a:r>
            <a:r>
              <a:rPr lang="en-GB" sz="1600" dirty="0"/>
              <a:t> table </a:t>
            </a:r>
            <a:r>
              <a:rPr lang="en-GB" sz="1200" dirty="0"/>
              <a:t>stores data about all the journeys that run on the Horizon Travels website including times, cities, prices and the company (travel method) the journey is running with.</a:t>
            </a:r>
          </a:p>
          <a:p>
            <a:pPr marL="285750" indent="-285750">
              <a:buFont typeface="Arial" panose="020B0604020202020204" pitchFamily="34" charset="0"/>
              <a:buChar char="•"/>
            </a:pPr>
            <a:r>
              <a:rPr lang="en-GB" sz="1600" b="1" dirty="0"/>
              <a:t>Users</a:t>
            </a:r>
            <a:r>
              <a:rPr lang="en-GB" sz="1600" dirty="0"/>
              <a:t> table </a:t>
            </a:r>
            <a:r>
              <a:rPr lang="en-GB" sz="1200" dirty="0"/>
              <a:t>stores information about accounts created, including users' names, emails and passwords. It also includes the type of user (standard or admin) which allows different privileges on the website.</a:t>
            </a:r>
          </a:p>
          <a:p>
            <a:pPr marL="285750" indent="-285750">
              <a:buFont typeface="Arial" panose="020B0604020202020204" pitchFamily="34" charset="0"/>
              <a:buChar char="•"/>
            </a:pPr>
            <a:r>
              <a:rPr lang="en-GB" sz="1600" b="1" dirty="0"/>
              <a:t>Cardinfo</a:t>
            </a:r>
            <a:r>
              <a:rPr lang="en-GB" sz="1600" dirty="0"/>
              <a:t> table </a:t>
            </a:r>
            <a:r>
              <a:rPr lang="en-GB" sz="1200" dirty="0"/>
              <a:t>holds card details of cards that have been used to make bookings. Each card is linked to a user but if the user deletes the card from their account or their account is deleted the users ID is removed from the card table.</a:t>
            </a:r>
          </a:p>
          <a:p>
            <a:pPr marL="285750" indent="-285750">
              <a:buFont typeface="Arial" panose="020B0604020202020204" pitchFamily="34" charset="0"/>
              <a:buChar char="•"/>
            </a:pPr>
            <a:r>
              <a:rPr lang="en-GB" sz="1600" b="1" dirty="0"/>
              <a:t>Company</a:t>
            </a:r>
            <a:r>
              <a:rPr lang="en-GB" sz="1600" dirty="0"/>
              <a:t> table </a:t>
            </a:r>
            <a:r>
              <a:rPr lang="en-GB" sz="1200" dirty="0"/>
              <a:t>stores company (plane or train) specific information such as the maximum capacity of standard and first-class seats on journeys running with that company.</a:t>
            </a:r>
          </a:p>
          <a:p>
            <a:pPr marL="285750" indent="-285750">
              <a:buFont typeface="Arial" panose="020B0604020202020204" pitchFamily="34" charset="0"/>
              <a:buChar char="•"/>
            </a:pPr>
            <a:r>
              <a:rPr lang="en-GB" sz="1600" b="1" dirty="0"/>
              <a:t>Traveldays</a:t>
            </a:r>
            <a:r>
              <a:rPr lang="en-GB" sz="1600" dirty="0"/>
              <a:t> table </a:t>
            </a:r>
            <a:r>
              <a:rPr lang="en-GB" sz="1200" dirty="0"/>
              <a:t>is used to specify the days on which specific company's services run on. It is used with the journeys table to determine if a journey should run.</a:t>
            </a:r>
          </a:p>
        </p:txBody>
      </p:sp>
    </p:spTree>
    <p:extLst>
      <p:ext uri="{BB962C8B-B14F-4D97-AF65-F5344CB8AC3E}">
        <p14:creationId xmlns:p14="http://schemas.microsoft.com/office/powerpoint/2010/main" val="208660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6094D-DA19-DC25-F817-AAB0477B6BF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F9CC87B-7982-4391-7ED8-FA053AFE5876}"/>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057CCF67-A993-55B4-9E34-A7BE497ACF9D}"/>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Database Normalisation </a:t>
            </a:r>
          </a:p>
        </p:txBody>
      </p:sp>
      <p:sp>
        <p:nvSpPr>
          <p:cNvPr id="3" name="Content Placeholder 2">
            <a:extLst>
              <a:ext uri="{FF2B5EF4-FFF2-40B4-BE49-F238E27FC236}">
                <a16:creationId xmlns:a16="http://schemas.microsoft.com/office/drawing/2014/main" id="{B3C4CFA9-272D-8831-0247-1BF9CF63437D}"/>
              </a:ext>
            </a:extLst>
          </p:cNvPr>
          <p:cNvSpPr>
            <a:spLocks noGrp="1"/>
          </p:cNvSpPr>
          <p:nvPr>
            <p:ph idx="1"/>
          </p:nvPr>
        </p:nvSpPr>
        <p:spPr>
          <a:xfrm>
            <a:off x="258095" y="1543665"/>
            <a:ext cx="11765749" cy="5161935"/>
          </a:xfrm>
        </p:spPr>
        <p:txBody>
          <a:bodyPr>
            <a:normAutofit/>
          </a:bodyPr>
          <a:lstStyle/>
          <a:p>
            <a:pPr marL="0" indent="0">
              <a:buNone/>
            </a:pPr>
            <a:r>
              <a:rPr lang="en-GB" sz="2000" dirty="0"/>
              <a:t>Using a simplified version of my database (for readability) I will show how I converted my unnormalized data through 1</a:t>
            </a:r>
            <a:r>
              <a:rPr lang="en-GB" sz="2000" baseline="30000" dirty="0"/>
              <a:t>st</a:t>
            </a:r>
            <a:r>
              <a:rPr lang="en-GB" sz="2000" dirty="0"/>
              <a:t>, 2</a:t>
            </a:r>
            <a:r>
              <a:rPr lang="en-GB" sz="2000" baseline="30000" dirty="0"/>
              <a:t>nd</a:t>
            </a:r>
            <a:r>
              <a:rPr lang="en-GB" sz="2000" dirty="0"/>
              <a:t> and 3</a:t>
            </a:r>
            <a:r>
              <a:rPr lang="en-GB" sz="2000" baseline="30000" dirty="0"/>
              <a:t>rd</a:t>
            </a:r>
            <a:r>
              <a:rPr lang="en-GB" sz="2000" dirty="0"/>
              <a:t> normal forms:</a:t>
            </a:r>
          </a:p>
          <a:p>
            <a:pPr marL="0" indent="0">
              <a:buNone/>
            </a:pPr>
            <a:r>
              <a:rPr lang="en-GB" sz="2000" b="1" dirty="0"/>
              <a:t>Unnormalized data:                                                                                 Converting to 1</a:t>
            </a:r>
            <a:r>
              <a:rPr lang="en-GB" sz="2000" b="1" baseline="30000" dirty="0"/>
              <a:t>st</a:t>
            </a:r>
            <a:r>
              <a:rPr lang="en-GB" sz="2000" b="1" dirty="0"/>
              <a:t> Normal form:</a:t>
            </a:r>
          </a:p>
        </p:txBody>
      </p:sp>
      <p:pic>
        <p:nvPicPr>
          <p:cNvPr id="7" name="Picture 6" descr="A blue line in a black background&#10;&#10;AI-generated content may be incorrect.">
            <a:extLst>
              <a:ext uri="{FF2B5EF4-FFF2-40B4-BE49-F238E27FC236}">
                <a16:creationId xmlns:a16="http://schemas.microsoft.com/office/drawing/2014/main" id="{E19030A0-415C-9270-BF5B-313D9BFB1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54DDBD8D-58C0-4E75-D30D-9F8B2A9639C9}"/>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24DE6F0-4880-2B48-B3A2-63D492530371}"/>
              </a:ext>
            </a:extLst>
          </p:cNvPr>
          <p:cNvPicPr>
            <a:picLocks noChangeAspect="1"/>
          </p:cNvPicPr>
          <p:nvPr/>
        </p:nvPicPr>
        <p:blipFill>
          <a:blip r:embed="rId3"/>
          <a:stretch>
            <a:fillRect/>
          </a:stretch>
        </p:blipFill>
        <p:spPr>
          <a:xfrm>
            <a:off x="195967" y="4140567"/>
            <a:ext cx="6218530" cy="529756"/>
          </a:xfrm>
          <a:prstGeom prst="rect">
            <a:avLst/>
          </a:prstGeom>
        </p:spPr>
      </p:pic>
      <p:pic>
        <p:nvPicPr>
          <p:cNvPr id="12" name="Picture 11">
            <a:extLst>
              <a:ext uri="{FF2B5EF4-FFF2-40B4-BE49-F238E27FC236}">
                <a16:creationId xmlns:a16="http://schemas.microsoft.com/office/drawing/2014/main" id="{088343BF-885D-98E4-D159-46AD7268341C}"/>
              </a:ext>
            </a:extLst>
          </p:cNvPr>
          <p:cNvPicPr>
            <a:picLocks noChangeAspect="1"/>
          </p:cNvPicPr>
          <p:nvPr/>
        </p:nvPicPr>
        <p:blipFill>
          <a:blip r:embed="rId4"/>
          <a:stretch>
            <a:fillRect/>
          </a:stretch>
        </p:blipFill>
        <p:spPr>
          <a:xfrm>
            <a:off x="4430518" y="4773563"/>
            <a:ext cx="1677938" cy="2035277"/>
          </a:xfrm>
          <a:prstGeom prst="rect">
            <a:avLst/>
          </a:prstGeom>
        </p:spPr>
      </p:pic>
      <p:pic>
        <p:nvPicPr>
          <p:cNvPr id="14" name="Picture 13">
            <a:extLst>
              <a:ext uri="{FF2B5EF4-FFF2-40B4-BE49-F238E27FC236}">
                <a16:creationId xmlns:a16="http://schemas.microsoft.com/office/drawing/2014/main" id="{E3E1970D-8427-E85E-6FC6-2BB9D4907644}"/>
              </a:ext>
            </a:extLst>
          </p:cNvPr>
          <p:cNvPicPr>
            <a:picLocks noChangeAspect="1"/>
          </p:cNvPicPr>
          <p:nvPr/>
        </p:nvPicPr>
        <p:blipFill>
          <a:blip r:embed="rId5"/>
          <a:stretch>
            <a:fillRect/>
          </a:stretch>
        </p:blipFill>
        <p:spPr>
          <a:xfrm>
            <a:off x="6775667" y="3903224"/>
            <a:ext cx="5282782" cy="2954776"/>
          </a:xfrm>
          <a:prstGeom prst="rect">
            <a:avLst/>
          </a:prstGeom>
        </p:spPr>
      </p:pic>
      <p:cxnSp>
        <p:nvCxnSpPr>
          <p:cNvPr id="18" name="Straight Connector 17">
            <a:extLst>
              <a:ext uri="{FF2B5EF4-FFF2-40B4-BE49-F238E27FC236}">
                <a16:creationId xmlns:a16="http://schemas.microsoft.com/office/drawing/2014/main" id="{EB5A95DB-8EB8-B704-E225-2B251D024EA6}"/>
              </a:ext>
            </a:extLst>
          </p:cNvPr>
          <p:cNvCxnSpPr>
            <a:cxnSpLocks/>
          </p:cNvCxnSpPr>
          <p:nvPr/>
        </p:nvCxnSpPr>
        <p:spPr>
          <a:xfrm>
            <a:off x="6577781" y="2389239"/>
            <a:ext cx="0" cy="4316361"/>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2D1A6277-30D1-6117-2D0F-83AA1D4D16A9}"/>
              </a:ext>
            </a:extLst>
          </p:cNvPr>
          <p:cNvSpPr txBox="1"/>
          <p:nvPr/>
        </p:nvSpPr>
        <p:spPr>
          <a:xfrm>
            <a:off x="353230" y="2516986"/>
            <a:ext cx="5953112" cy="1600438"/>
          </a:xfrm>
          <a:prstGeom prst="rect">
            <a:avLst/>
          </a:prstGeom>
          <a:noFill/>
        </p:spPr>
        <p:txBody>
          <a:bodyPr wrap="square" rtlCol="0">
            <a:spAutoFit/>
          </a:bodyPr>
          <a:lstStyle/>
          <a:p>
            <a:r>
              <a:rPr lang="en-GB" sz="1400" dirty="0"/>
              <a:t>Here is my unnormalized example data that I want in my database. It has a lot of redundant and repeating groups which can cause errors when modifying the database. For example, for each booking a user has, their name and email is repeated. This makes it hard for the user to modify their email as their it would have to be modified for every booking the user has. It is also an inefficient use of storage as user and journey data is repeated for each booking.</a:t>
            </a:r>
          </a:p>
        </p:txBody>
      </p:sp>
      <p:sp>
        <p:nvSpPr>
          <p:cNvPr id="21" name="TextBox 20">
            <a:extLst>
              <a:ext uri="{FF2B5EF4-FFF2-40B4-BE49-F238E27FC236}">
                <a16:creationId xmlns:a16="http://schemas.microsoft.com/office/drawing/2014/main" id="{355D0F47-08DE-3BC6-F102-50D3F09B2A75}"/>
              </a:ext>
            </a:extLst>
          </p:cNvPr>
          <p:cNvSpPr txBox="1"/>
          <p:nvPr/>
        </p:nvSpPr>
        <p:spPr>
          <a:xfrm>
            <a:off x="353230" y="5026242"/>
            <a:ext cx="3982153" cy="1323439"/>
          </a:xfrm>
          <a:prstGeom prst="rect">
            <a:avLst/>
          </a:prstGeom>
          <a:noFill/>
        </p:spPr>
        <p:txBody>
          <a:bodyPr wrap="square" rtlCol="0">
            <a:spAutoFit/>
          </a:bodyPr>
          <a:lstStyle/>
          <a:p>
            <a:r>
              <a:rPr lang="en-GB" sz="1600" dirty="0"/>
              <a:t>This is my </a:t>
            </a:r>
            <a:r>
              <a:rPr lang="en-GB" sz="1600" b="1" dirty="0"/>
              <a:t>entity relationship (ER) diagram </a:t>
            </a:r>
            <a:r>
              <a:rPr lang="en-GB" sz="1600" dirty="0"/>
              <a:t>which displays the tables and their columns in a database along with the columns, datatypes and relationships with other tables.</a:t>
            </a:r>
          </a:p>
        </p:txBody>
      </p:sp>
      <p:sp>
        <p:nvSpPr>
          <p:cNvPr id="22" name="TextBox 21">
            <a:extLst>
              <a:ext uri="{FF2B5EF4-FFF2-40B4-BE49-F238E27FC236}">
                <a16:creationId xmlns:a16="http://schemas.microsoft.com/office/drawing/2014/main" id="{95386C0E-2C8A-ABD2-F70E-1EFBFF44321F}"/>
              </a:ext>
            </a:extLst>
          </p:cNvPr>
          <p:cNvSpPr txBox="1"/>
          <p:nvPr/>
        </p:nvSpPr>
        <p:spPr>
          <a:xfrm>
            <a:off x="6862916" y="2605548"/>
            <a:ext cx="5160926" cy="1169551"/>
          </a:xfrm>
          <a:prstGeom prst="rect">
            <a:avLst/>
          </a:prstGeom>
          <a:noFill/>
        </p:spPr>
        <p:txBody>
          <a:bodyPr wrap="square" rtlCol="0">
            <a:spAutoFit/>
          </a:bodyPr>
          <a:lstStyle/>
          <a:p>
            <a:r>
              <a:rPr lang="en-GB" sz="1400" dirty="0"/>
              <a:t>To convert to 1</a:t>
            </a:r>
            <a:r>
              <a:rPr lang="en-GB" sz="1400" baseline="30000" dirty="0"/>
              <a:t>st</a:t>
            </a:r>
            <a:r>
              <a:rPr lang="en-GB" sz="1400" dirty="0"/>
              <a:t> NF, we need all tables to have a primary key, along with each column only containing a single data entry, as well as no repeating columns within each table. I have done this by splitting the data into 3 tables with unique primary keys and splitting name into first and last name.</a:t>
            </a:r>
          </a:p>
        </p:txBody>
      </p:sp>
    </p:spTree>
    <p:extLst>
      <p:ext uri="{BB962C8B-B14F-4D97-AF65-F5344CB8AC3E}">
        <p14:creationId xmlns:p14="http://schemas.microsoft.com/office/powerpoint/2010/main" val="3989056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7EA96-7E68-D2B8-BF2F-041BF8E6BEA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4303A91-00EC-0D5D-75A5-5380C6F2A216}"/>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8167CDE-E426-B8BC-5259-32AAEBD9BDC4}"/>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Database Normalisation </a:t>
            </a:r>
          </a:p>
        </p:txBody>
      </p:sp>
      <p:sp>
        <p:nvSpPr>
          <p:cNvPr id="3" name="Content Placeholder 2">
            <a:extLst>
              <a:ext uri="{FF2B5EF4-FFF2-40B4-BE49-F238E27FC236}">
                <a16:creationId xmlns:a16="http://schemas.microsoft.com/office/drawing/2014/main" id="{7CC5318C-7FB2-BFF4-2306-8EB3360D2D64}"/>
              </a:ext>
            </a:extLst>
          </p:cNvPr>
          <p:cNvSpPr>
            <a:spLocks noGrp="1"/>
          </p:cNvSpPr>
          <p:nvPr>
            <p:ph idx="1"/>
          </p:nvPr>
        </p:nvSpPr>
        <p:spPr>
          <a:xfrm>
            <a:off x="258095" y="1543665"/>
            <a:ext cx="11765749" cy="5161935"/>
          </a:xfrm>
        </p:spPr>
        <p:txBody>
          <a:bodyPr>
            <a:normAutofit/>
          </a:bodyPr>
          <a:lstStyle/>
          <a:p>
            <a:pPr marL="0" indent="0">
              <a:buNone/>
            </a:pPr>
            <a:r>
              <a:rPr lang="en-GB" sz="2000" b="1" dirty="0"/>
              <a:t>Converting from 1</a:t>
            </a:r>
            <a:r>
              <a:rPr lang="en-GB" sz="2000" b="1" baseline="30000" dirty="0"/>
              <a:t>st</a:t>
            </a:r>
            <a:r>
              <a:rPr lang="en-GB" sz="2000" b="1" dirty="0"/>
              <a:t> to 2</a:t>
            </a:r>
            <a:r>
              <a:rPr lang="en-GB" sz="2000" b="1" baseline="30000" dirty="0"/>
              <a:t>nd</a:t>
            </a:r>
            <a:r>
              <a:rPr lang="en-GB" sz="2000" b="1" dirty="0"/>
              <a:t> Normal form:</a:t>
            </a:r>
          </a:p>
          <a:p>
            <a:pPr marL="0" indent="0">
              <a:buNone/>
            </a:pPr>
            <a:r>
              <a:rPr lang="en-GB" sz="1400" dirty="0"/>
              <a:t>Although 1</a:t>
            </a:r>
            <a:r>
              <a:rPr lang="en-GB" sz="1400" baseline="30000" dirty="0"/>
              <a:t>st</a:t>
            </a:r>
            <a:r>
              <a:rPr lang="en-GB" sz="1400" dirty="0"/>
              <a:t> normal form is a good step there is still repeated data between tables. To remove this, the primary keys (UserID, BookingID, JourneyID) should be used instead of repeating data. This allows data to be easily modified across the whole database and minimises the storage needed for the data. This ensures that all non-key attributes are fully functionally dependent on the primary key and makes sure every attribute relates directly to a single primary key.</a:t>
            </a:r>
          </a:p>
          <a:p>
            <a:pPr marL="0" indent="0">
              <a:buNone/>
            </a:pPr>
            <a:endParaRPr lang="en-GB" sz="1600" dirty="0"/>
          </a:p>
        </p:txBody>
      </p:sp>
      <p:pic>
        <p:nvPicPr>
          <p:cNvPr id="7" name="Picture 6" descr="A blue line in a black background&#10;&#10;AI-generated content may be incorrect.">
            <a:extLst>
              <a:ext uri="{FF2B5EF4-FFF2-40B4-BE49-F238E27FC236}">
                <a16:creationId xmlns:a16="http://schemas.microsoft.com/office/drawing/2014/main" id="{1E8FFADA-63D7-2539-1EC2-091D0B0D0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46A2D034-9A36-0B14-D42D-5D7B8F317F2F}"/>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BB1D4A90-EAD2-56E8-CA5B-3F843C14AD53}"/>
              </a:ext>
            </a:extLst>
          </p:cNvPr>
          <p:cNvPicPr>
            <a:picLocks noChangeAspect="1"/>
          </p:cNvPicPr>
          <p:nvPr/>
        </p:nvPicPr>
        <p:blipFill>
          <a:blip r:embed="rId3"/>
          <a:stretch>
            <a:fillRect/>
          </a:stretch>
        </p:blipFill>
        <p:spPr>
          <a:xfrm>
            <a:off x="5431947" y="3804163"/>
            <a:ext cx="6626690" cy="2273464"/>
          </a:xfrm>
          <a:prstGeom prst="rect">
            <a:avLst/>
          </a:prstGeom>
        </p:spPr>
      </p:pic>
      <p:pic>
        <p:nvPicPr>
          <p:cNvPr id="11" name="Picture 10">
            <a:extLst>
              <a:ext uri="{FF2B5EF4-FFF2-40B4-BE49-F238E27FC236}">
                <a16:creationId xmlns:a16="http://schemas.microsoft.com/office/drawing/2014/main" id="{976CF957-E3A8-1958-CD24-ABDBEF784708}"/>
              </a:ext>
            </a:extLst>
          </p:cNvPr>
          <p:cNvPicPr>
            <a:picLocks noChangeAspect="1"/>
          </p:cNvPicPr>
          <p:nvPr/>
        </p:nvPicPr>
        <p:blipFill>
          <a:blip r:embed="rId4"/>
          <a:stretch>
            <a:fillRect/>
          </a:stretch>
        </p:blipFill>
        <p:spPr>
          <a:xfrm>
            <a:off x="443726" y="3248160"/>
            <a:ext cx="3753374" cy="809738"/>
          </a:xfrm>
          <a:prstGeom prst="rect">
            <a:avLst/>
          </a:prstGeom>
        </p:spPr>
      </p:pic>
      <p:pic>
        <p:nvPicPr>
          <p:cNvPr id="13" name="Picture 12">
            <a:extLst>
              <a:ext uri="{FF2B5EF4-FFF2-40B4-BE49-F238E27FC236}">
                <a16:creationId xmlns:a16="http://schemas.microsoft.com/office/drawing/2014/main" id="{D4A11EB2-4620-A605-8B26-3739BC62DCB4}"/>
              </a:ext>
            </a:extLst>
          </p:cNvPr>
          <p:cNvPicPr>
            <a:picLocks noChangeAspect="1"/>
          </p:cNvPicPr>
          <p:nvPr/>
        </p:nvPicPr>
        <p:blipFill>
          <a:blip r:embed="rId5"/>
          <a:stretch>
            <a:fillRect/>
          </a:stretch>
        </p:blipFill>
        <p:spPr>
          <a:xfrm>
            <a:off x="443726" y="4473973"/>
            <a:ext cx="2924583" cy="647790"/>
          </a:xfrm>
          <a:prstGeom prst="rect">
            <a:avLst/>
          </a:prstGeom>
        </p:spPr>
      </p:pic>
      <p:pic>
        <p:nvPicPr>
          <p:cNvPr id="15" name="Picture 14">
            <a:extLst>
              <a:ext uri="{FF2B5EF4-FFF2-40B4-BE49-F238E27FC236}">
                <a16:creationId xmlns:a16="http://schemas.microsoft.com/office/drawing/2014/main" id="{2B4EB4B2-4A85-0432-52D8-F75D212F8360}"/>
              </a:ext>
            </a:extLst>
          </p:cNvPr>
          <p:cNvPicPr>
            <a:picLocks noChangeAspect="1"/>
          </p:cNvPicPr>
          <p:nvPr/>
        </p:nvPicPr>
        <p:blipFill>
          <a:blip r:embed="rId6"/>
          <a:stretch>
            <a:fillRect/>
          </a:stretch>
        </p:blipFill>
        <p:spPr>
          <a:xfrm>
            <a:off x="443726" y="5463855"/>
            <a:ext cx="4229690" cy="647790"/>
          </a:xfrm>
          <a:prstGeom prst="rect">
            <a:avLst/>
          </a:prstGeom>
        </p:spPr>
      </p:pic>
      <p:sp>
        <p:nvSpPr>
          <p:cNvPr id="16" name="TextBox 15">
            <a:extLst>
              <a:ext uri="{FF2B5EF4-FFF2-40B4-BE49-F238E27FC236}">
                <a16:creationId xmlns:a16="http://schemas.microsoft.com/office/drawing/2014/main" id="{705D28A3-A4E7-79DA-E96A-8E8981E587CA}"/>
              </a:ext>
            </a:extLst>
          </p:cNvPr>
          <p:cNvSpPr txBox="1"/>
          <p:nvPr/>
        </p:nvSpPr>
        <p:spPr>
          <a:xfrm>
            <a:off x="5431947" y="3507158"/>
            <a:ext cx="5035013" cy="307777"/>
          </a:xfrm>
          <a:prstGeom prst="rect">
            <a:avLst/>
          </a:prstGeom>
          <a:noFill/>
        </p:spPr>
        <p:txBody>
          <a:bodyPr wrap="square" rtlCol="0">
            <a:spAutoFit/>
          </a:bodyPr>
          <a:lstStyle/>
          <a:p>
            <a:r>
              <a:rPr lang="en-GB" sz="1400" b="1" dirty="0"/>
              <a:t>ER Diagram of data in 2</a:t>
            </a:r>
            <a:r>
              <a:rPr lang="en-GB" sz="1400" b="1" baseline="30000" dirty="0"/>
              <a:t>nd</a:t>
            </a:r>
            <a:r>
              <a:rPr lang="en-GB" sz="1400" b="1" dirty="0"/>
              <a:t> NF</a:t>
            </a:r>
          </a:p>
        </p:txBody>
      </p:sp>
      <p:sp>
        <p:nvSpPr>
          <p:cNvPr id="17" name="TextBox 16">
            <a:extLst>
              <a:ext uri="{FF2B5EF4-FFF2-40B4-BE49-F238E27FC236}">
                <a16:creationId xmlns:a16="http://schemas.microsoft.com/office/drawing/2014/main" id="{381A4F13-3E83-AB12-92B5-0C1C23CA4DA4}"/>
              </a:ext>
            </a:extLst>
          </p:cNvPr>
          <p:cNvSpPr txBox="1"/>
          <p:nvPr/>
        </p:nvSpPr>
        <p:spPr>
          <a:xfrm>
            <a:off x="388374" y="3012287"/>
            <a:ext cx="5024284" cy="276999"/>
          </a:xfrm>
          <a:prstGeom prst="rect">
            <a:avLst/>
          </a:prstGeom>
          <a:noFill/>
        </p:spPr>
        <p:txBody>
          <a:bodyPr wrap="square" rtlCol="0">
            <a:spAutoFit/>
          </a:bodyPr>
          <a:lstStyle/>
          <a:p>
            <a:r>
              <a:rPr lang="en-GB" sz="1200" b="1" dirty="0"/>
              <a:t>Bookings table:</a:t>
            </a:r>
          </a:p>
        </p:txBody>
      </p:sp>
      <p:sp>
        <p:nvSpPr>
          <p:cNvPr id="18" name="TextBox 17">
            <a:extLst>
              <a:ext uri="{FF2B5EF4-FFF2-40B4-BE49-F238E27FC236}">
                <a16:creationId xmlns:a16="http://schemas.microsoft.com/office/drawing/2014/main" id="{F18E7474-EC93-55B9-FA42-551DF99D34D2}"/>
              </a:ext>
            </a:extLst>
          </p:cNvPr>
          <p:cNvSpPr txBox="1"/>
          <p:nvPr/>
        </p:nvSpPr>
        <p:spPr>
          <a:xfrm>
            <a:off x="388374" y="4216545"/>
            <a:ext cx="5024284" cy="276999"/>
          </a:xfrm>
          <a:prstGeom prst="rect">
            <a:avLst/>
          </a:prstGeom>
          <a:noFill/>
        </p:spPr>
        <p:txBody>
          <a:bodyPr wrap="square" rtlCol="0">
            <a:spAutoFit/>
          </a:bodyPr>
          <a:lstStyle/>
          <a:p>
            <a:r>
              <a:rPr lang="en-GB" sz="1200" b="1" dirty="0"/>
              <a:t>Journeys table:</a:t>
            </a:r>
          </a:p>
        </p:txBody>
      </p:sp>
      <p:sp>
        <p:nvSpPr>
          <p:cNvPr id="19" name="TextBox 18">
            <a:extLst>
              <a:ext uri="{FF2B5EF4-FFF2-40B4-BE49-F238E27FC236}">
                <a16:creationId xmlns:a16="http://schemas.microsoft.com/office/drawing/2014/main" id="{4376105B-B060-CAD8-9EB2-B19C714EB7C9}"/>
              </a:ext>
            </a:extLst>
          </p:cNvPr>
          <p:cNvSpPr txBox="1"/>
          <p:nvPr/>
        </p:nvSpPr>
        <p:spPr>
          <a:xfrm>
            <a:off x="388374" y="5240691"/>
            <a:ext cx="5024284" cy="276999"/>
          </a:xfrm>
          <a:prstGeom prst="rect">
            <a:avLst/>
          </a:prstGeom>
          <a:noFill/>
        </p:spPr>
        <p:txBody>
          <a:bodyPr wrap="square" rtlCol="0">
            <a:spAutoFit/>
          </a:bodyPr>
          <a:lstStyle/>
          <a:p>
            <a:r>
              <a:rPr lang="en-GB" sz="1200" b="1" dirty="0"/>
              <a:t>Users table:</a:t>
            </a:r>
          </a:p>
        </p:txBody>
      </p:sp>
      <p:cxnSp>
        <p:nvCxnSpPr>
          <p:cNvPr id="21" name="Straight Connector 20">
            <a:extLst>
              <a:ext uri="{FF2B5EF4-FFF2-40B4-BE49-F238E27FC236}">
                <a16:creationId xmlns:a16="http://schemas.microsoft.com/office/drawing/2014/main" id="{35B93DA1-4AFC-7842-DE76-9980A0C7B2BB}"/>
              </a:ext>
            </a:extLst>
          </p:cNvPr>
          <p:cNvCxnSpPr/>
          <p:nvPr/>
        </p:nvCxnSpPr>
        <p:spPr>
          <a:xfrm>
            <a:off x="5171768" y="2939845"/>
            <a:ext cx="0" cy="360843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8974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50AEC-6DE3-F3F5-E282-82B5A6241C66}"/>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DC389141-47BA-6D2E-18CC-F2FA1F6E1A29}"/>
              </a:ext>
            </a:extLst>
          </p:cNvPr>
          <p:cNvPicPr>
            <a:picLocks noChangeAspect="1"/>
          </p:cNvPicPr>
          <p:nvPr/>
        </p:nvPicPr>
        <p:blipFill>
          <a:blip r:embed="rId2"/>
          <a:stretch>
            <a:fillRect/>
          </a:stretch>
        </p:blipFill>
        <p:spPr>
          <a:xfrm>
            <a:off x="6186384" y="1504162"/>
            <a:ext cx="4176818" cy="1910744"/>
          </a:xfrm>
          <a:prstGeom prst="rect">
            <a:avLst/>
          </a:prstGeom>
        </p:spPr>
      </p:pic>
      <p:pic>
        <p:nvPicPr>
          <p:cNvPr id="8" name="Picture 7">
            <a:extLst>
              <a:ext uri="{FF2B5EF4-FFF2-40B4-BE49-F238E27FC236}">
                <a16:creationId xmlns:a16="http://schemas.microsoft.com/office/drawing/2014/main" id="{BBC2244C-80AD-472B-A067-ABB0AB1CAC73}"/>
              </a:ext>
            </a:extLst>
          </p:cNvPr>
          <p:cNvPicPr>
            <a:picLocks noChangeAspect="1"/>
          </p:cNvPicPr>
          <p:nvPr/>
        </p:nvPicPr>
        <p:blipFill>
          <a:blip r:embed="rId3"/>
          <a:stretch>
            <a:fillRect/>
          </a:stretch>
        </p:blipFill>
        <p:spPr>
          <a:xfrm>
            <a:off x="6550742" y="3372715"/>
            <a:ext cx="3697972" cy="679376"/>
          </a:xfrm>
          <a:prstGeom prst="rect">
            <a:avLst/>
          </a:prstGeom>
        </p:spPr>
      </p:pic>
      <p:sp>
        <p:nvSpPr>
          <p:cNvPr id="5" name="Rectangle 4">
            <a:extLst>
              <a:ext uri="{FF2B5EF4-FFF2-40B4-BE49-F238E27FC236}">
                <a16:creationId xmlns:a16="http://schemas.microsoft.com/office/drawing/2014/main" id="{78251EA4-5F01-68E5-FF45-DFA091FDB664}"/>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FCDF070-2EC0-7C3C-672C-EB898DD7B7EB}"/>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Database Normalisation </a:t>
            </a:r>
          </a:p>
        </p:txBody>
      </p:sp>
      <p:sp>
        <p:nvSpPr>
          <p:cNvPr id="3" name="Content Placeholder 2">
            <a:extLst>
              <a:ext uri="{FF2B5EF4-FFF2-40B4-BE49-F238E27FC236}">
                <a16:creationId xmlns:a16="http://schemas.microsoft.com/office/drawing/2014/main" id="{63F5F604-6E4D-2B03-16C4-C23C0866AA9D}"/>
              </a:ext>
            </a:extLst>
          </p:cNvPr>
          <p:cNvSpPr>
            <a:spLocks noGrp="1"/>
          </p:cNvSpPr>
          <p:nvPr>
            <p:ph idx="1"/>
          </p:nvPr>
        </p:nvSpPr>
        <p:spPr>
          <a:xfrm>
            <a:off x="258095" y="1543665"/>
            <a:ext cx="11765749" cy="5161935"/>
          </a:xfrm>
        </p:spPr>
        <p:txBody>
          <a:bodyPr>
            <a:normAutofit/>
          </a:bodyPr>
          <a:lstStyle/>
          <a:p>
            <a:pPr marL="0" indent="0">
              <a:buNone/>
            </a:pPr>
            <a:r>
              <a:rPr lang="en-GB" sz="2000" b="1" dirty="0"/>
              <a:t>Converting from 2</a:t>
            </a:r>
            <a:r>
              <a:rPr lang="en-GB" sz="2000" b="1" baseline="30000" dirty="0"/>
              <a:t>nd</a:t>
            </a:r>
            <a:r>
              <a:rPr lang="en-GB" sz="2000" b="1" dirty="0"/>
              <a:t> to 3</a:t>
            </a:r>
            <a:r>
              <a:rPr lang="en-GB" sz="2000" b="1" baseline="30000" dirty="0"/>
              <a:t>rd</a:t>
            </a:r>
            <a:r>
              <a:rPr lang="en-GB" sz="2000" b="1" dirty="0"/>
              <a:t> Normal form:</a:t>
            </a:r>
          </a:p>
          <a:p>
            <a:pPr marL="0" indent="0">
              <a:buNone/>
            </a:pPr>
            <a:endParaRPr lang="en-GB" sz="1600" dirty="0"/>
          </a:p>
        </p:txBody>
      </p:sp>
      <p:pic>
        <p:nvPicPr>
          <p:cNvPr id="7" name="Picture 6" descr="A blue line in a black background&#10;&#10;AI-generated content may be incorrect.">
            <a:extLst>
              <a:ext uri="{FF2B5EF4-FFF2-40B4-BE49-F238E27FC236}">
                <a16:creationId xmlns:a16="http://schemas.microsoft.com/office/drawing/2014/main" id="{B24564D7-C846-63EF-4B83-34D48BD06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D695F440-EFF7-E6FE-B3F9-C2D35034C3E1}"/>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81DC737F-95A2-2B02-5C97-82B770013508}"/>
              </a:ext>
            </a:extLst>
          </p:cNvPr>
          <p:cNvPicPr>
            <a:picLocks noChangeAspect="1"/>
          </p:cNvPicPr>
          <p:nvPr/>
        </p:nvPicPr>
        <p:blipFill>
          <a:blip r:embed="rId5"/>
          <a:stretch>
            <a:fillRect/>
          </a:stretch>
        </p:blipFill>
        <p:spPr>
          <a:xfrm>
            <a:off x="4301560" y="5995849"/>
            <a:ext cx="3528879" cy="678934"/>
          </a:xfrm>
          <a:prstGeom prst="rect">
            <a:avLst/>
          </a:prstGeom>
        </p:spPr>
      </p:pic>
      <p:pic>
        <p:nvPicPr>
          <p:cNvPr id="15" name="Picture 14">
            <a:extLst>
              <a:ext uri="{FF2B5EF4-FFF2-40B4-BE49-F238E27FC236}">
                <a16:creationId xmlns:a16="http://schemas.microsoft.com/office/drawing/2014/main" id="{7270CAD2-5BDA-F53E-975D-15F0CD1B4795}"/>
              </a:ext>
            </a:extLst>
          </p:cNvPr>
          <p:cNvPicPr>
            <a:picLocks noChangeAspect="1"/>
          </p:cNvPicPr>
          <p:nvPr/>
        </p:nvPicPr>
        <p:blipFill>
          <a:blip r:embed="rId6"/>
          <a:stretch>
            <a:fillRect/>
          </a:stretch>
        </p:blipFill>
        <p:spPr>
          <a:xfrm>
            <a:off x="172011" y="5998368"/>
            <a:ext cx="3752059" cy="667905"/>
          </a:xfrm>
          <a:prstGeom prst="rect">
            <a:avLst/>
          </a:prstGeom>
        </p:spPr>
      </p:pic>
      <p:pic>
        <p:nvPicPr>
          <p:cNvPr id="17" name="Picture 16">
            <a:extLst>
              <a:ext uri="{FF2B5EF4-FFF2-40B4-BE49-F238E27FC236}">
                <a16:creationId xmlns:a16="http://schemas.microsoft.com/office/drawing/2014/main" id="{5B8E5AB2-EB2D-ACC1-5A9D-2F3A77A9650C}"/>
              </a:ext>
            </a:extLst>
          </p:cNvPr>
          <p:cNvPicPr>
            <a:picLocks noChangeAspect="1"/>
          </p:cNvPicPr>
          <p:nvPr/>
        </p:nvPicPr>
        <p:blipFill>
          <a:blip r:embed="rId7"/>
          <a:stretch>
            <a:fillRect/>
          </a:stretch>
        </p:blipFill>
        <p:spPr>
          <a:xfrm>
            <a:off x="355976" y="3803441"/>
            <a:ext cx="4738141" cy="1933778"/>
          </a:xfrm>
          <a:prstGeom prst="rect">
            <a:avLst/>
          </a:prstGeom>
        </p:spPr>
      </p:pic>
      <p:sp>
        <p:nvSpPr>
          <p:cNvPr id="18" name="TextBox 17">
            <a:extLst>
              <a:ext uri="{FF2B5EF4-FFF2-40B4-BE49-F238E27FC236}">
                <a16:creationId xmlns:a16="http://schemas.microsoft.com/office/drawing/2014/main" id="{A9DE4C93-69A6-B3EE-DDB8-4D0DF646E529}"/>
              </a:ext>
            </a:extLst>
          </p:cNvPr>
          <p:cNvSpPr txBox="1"/>
          <p:nvPr/>
        </p:nvSpPr>
        <p:spPr>
          <a:xfrm>
            <a:off x="403123" y="2192594"/>
            <a:ext cx="5240593" cy="1077218"/>
          </a:xfrm>
          <a:prstGeom prst="rect">
            <a:avLst/>
          </a:prstGeom>
          <a:noFill/>
        </p:spPr>
        <p:txBody>
          <a:bodyPr wrap="square" rtlCol="0">
            <a:spAutoFit/>
          </a:bodyPr>
          <a:lstStyle/>
          <a:p>
            <a:r>
              <a:rPr lang="en-GB" sz="1600" dirty="0"/>
              <a:t>3</a:t>
            </a:r>
            <a:r>
              <a:rPr lang="en-GB" sz="1600" baseline="30000" dirty="0"/>
              <a:t>rd</a:t>
            </a:r>
            <a:r>
              <a:rPr lang="en-GB" sz="1600" dirty="0"/>
              <a:t> normal form ensures that all non-key attributes in a table depend only on the primary key. Here I have added max seats to the 2</a:t>
            </a:r>
            <a:r>
              <a:rPr lang="en-GB" sz="1600" baseline="30000" dirty="0"/>
              <a:t>nd</a:t>
            </a:r>
            <a:r>
              <a:rPr lang="en-GB" sz="1600" dirty="0"/>
              <a:t> normal form database to demonstrate that max seats is dependant on journey ID.</a:t>
            </a:r>
          </a:p>
        </p:txBody>
      </p:sp>
      <p:sp>
        <p:nvSpPr>
          <p:cNvPr id="19" name="TextBox 18">
            <a:extLst>
              <a:ext uri="{FF2B5EF4-FFF2-40B4-BE49-F238E27FC236}">
                <a16:creationId xmlns:a16="http://schemas.microsoft.com/office/drawing/2014/main" id="{BD183189-11CC-C2C7-F696-84EA15CD8079}"/>
              </a:ext>
            </a:extLst>
          </p:cNvPr>
          <p:cNvSpPr txBox="1"/>
          <p:nvPr/>
        </p:nvSpPr>
        <p:spPr>
          <a:xfrm>
            <a:off x="6186384" y="1433078"/>
            <a:ext cx="5035013" cy="307777"/>
          </a:xfrm>
          <a:prstGeom prst="rect">
            <a:avLst/>
          </a:prstGeom>
          <a:noFill/>
        </p:spPr>
        <p:txBody>
          <a:bodyPr wrap="square" rtlCol="0">
            <a:spAutoFit/>
          </a:bodyPr>
          <a:lstStyle/>
          <a:p>
            <a:r>
              <a:rPr lang="en-GB" sz="1400" b="1" dirty="0"/>
              <a:t>Data in 2</a:t>
            </a:r>
            <a:r>
              <a:rPr lang="en-GB" sz="1400" b="1" baseline="30000" dirty="0"/>
              <a:t>nd</a:t>
            </a:r>
            <a:r>
              <a:rPr lang="en-GB" sz="1400" b="1" dirty="0"/>
              <a:t> NF with MaxSeats column added:</a:t>
            </a:r>
          </a:p>
        </p:txBody>
      </p:sp>
      <p:cxnSp>
        <p:nvCxnSpPr>
          <p:cNvPr id="21" name="Straight Connector 20">
            <a:extLst>
              <a:ext uri="{FF2B5EF4-FFF2-40B4-BE49-F238E27FC236}">
                <a16:creationId xmlns:a16="http://schemas.microsoft.com/office/drawing/2014/main" id="{49F16C0D-EC15-49A5-70A5-3339F0047FE7}"/>
              </a:ext>
            </a:extLst>
          </p:cNvPr>
          <p:cNvCxnSpPr>
            <a:cxnSpLocks/>
          </p:cNvCxnSpPr>
          <p:nvPr/>
        </p:nvCxnSpPr>
        <p:spPr>
          <a:xfrm>
            <a:off x="5388077" y="4277032"/>
            <a:ext cx="6341807"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F27E7C2-6055-CE64-19F3-06E29FDA480B}"/>
              </a:ext>
            </a:extLst>
          </p:cNvPr>
          <p:cNvSpPr txBox="1"/>
          <p:nvPr/>
        </p:nvSpPr>
        <p:spPr>
          <a:xfrm>
            <a:off x="105201" y="5768169"/>
            <a:ext cx="4915541" cy="276999"/>
          </a:xfrm>
          <a:prstGeom prst="rect">
            <a:avLst/>
          </a:prstGeom>
          <a:noFill/>
        </p:spPr>
        <p:txBody>
          <a:bodyPr wrap="square" rtlCol="0">
            <a:spAutoFit/>
          </a:bodyPr>
          <a:lstStyle/>
          <a:p>
            <a:r>
              <a:rPr lang="en-GB" sz="1200" b="1" dirty="0"/>
              <a:t>Journeys table:</a:t>
            </a:r>
          </a:p>
        </p:txBody>
      </p:sp>
      <p:sp>
        <p:nvSpPr>
          <p:cNvPr id="25" name="TextBox 24">
            <a:extLst>
              <a:ext uri="{FF2B5EF4-FFF2-40B4-BE49-F238E27FC236}">
                <a16:creationId xmlns:a16="http://schemas.microsoft.com/office/drawing/2014/main" id="{BD1B80C0-CF0C-1D0C-6533-7124D83CCD9E}"/>
              </a:ext>
            </a:extLst>
          </p:cNvPr>
          <p:cNvSpPr txBox="1"/>
          <p:nvPr/>
        </p:nvSpPr>
        <p:spPr>
          <a:xfrm>
            <a:off x="4242568" y="5761859"/>
            <a:ext cx="4915541" cy="276999"/>
          </a:xfrm>
          <a:prstGeom prst="rect">
            <a:avLst/>
          </a:prstGeom>
          <a:noFill/>
        </p:spPr>
        <p:txBody>
          <a:bodyPr wrap="square" rtlCol="0">
            <a:spAutoFit/>
          </a:bodyPr>
          <a:lstStyle/>
          <a:p>
            <a:r>
              <a:rPr lang="en-GB" sz="1200" b="1" dirty="0"/>
              <a:t>Bookings table:</a:t>
            </a:r>
          </a:p>
        </p:txBody>
      </p:sp>
      <p:sp>
        <p:nvSpPr>
          <p:cNvPr id="26" name="TextBox 25">
            <a:extLst>
              <a:ext uri="{FF2B5EF4-FFF2-40B4-BE49-F238E27FC236}">
                <a16:creationId xmlns:a16="http://schemas.microsoft.com/office/drawing/2014/main" id="{539A4CE4-8503-09D1-A096-EEBC7F4FF76D}"/>
              </a:ext>
            </a:extLst>
          </p:cNvPr>
          <p:cNvSpPr txBox="1"/>
          <p:nvPr/>
        </p:nvSpPr>
        <p:spPr>
          <a:xfrm>
            <a:off x="258095" y="3647427"/>
            <a:ext cx="5035013" cy="307777"/>
          </a:xfrm>
          <a:prstGeom prst="rect">
            <a:avLst/>
          </a:prstGeom>
          <a:noFill/>
        </p:spPr>
        <p:txBody>
          <a:bodyPr wrap="square" rtlCol="0">
            <a:spAutoFit/>
          </a:bodyPr>
          <a:lstStyle/>
          <a:p>
            <a:r>
              <a:rPr lang="en-GB" sz="1400" b="1" dirty="0"/>
              <a:t>ER Diagram of data in 3rd NF:</a:t>
            </a:r>
          </a:p>
        </p:txBody>
      </p:sp>
      <p:cxnSp>
        <p:nvCxnSpPr>
          <p:cNvPr id="27" name="Straight Connector 26">
            <a:extLst>
              <a:ext uri="{FF2B5EF4-FFF2-40B4-BE49-F238E27FC236}">
                <a16:creationId xmlns:a16="http://schemas.microsoft.com/office/drawing/2014/main" id="{3270DB85-BDE3-3AFF-73E5-FFE4A4B56B49}"/>
              </a:ext>
            </a:extLst>
          </p:cNvPr>
          <p:cNvCxnSpPr>
            <a:cxnSpLocks/>
          </p:cNvCxnSpPr>
          <p:nvPr/>
        </p:nvCxnSpPr>
        <p:spPr>
          <a:xfrm>
            <a:off x="258095" y="3414906"/>
            <a:ext cx="5257800" cy="1092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267B6E0-E2B4-A05B-1526-AA7F5E3ABD66}"/>
              </a:ext>
            </a:extLst>
          </p:cNvPr>
          <p:cNvSpPr txBox="1"/>
          <p:nvPr/>
        </p:nvSpPr>
        <p:spPr>
          <a:xfrm>
            <a:off x="6096000" y="4397591"/>
            <a:ext cx="5024283" cy="1323439"/>
          </a:xfrm>
          <a:prstGeom prst="rect">
            <a:avLst/>
          </a:prstGeom>
          <a:noFill/>
        </p:spPr>
        <p:txBody>
          <a:bodyPr wrap="square" rtlCol="0">
            <a:spAutoFit/>
          </a:bodyPr>
          <a:lstStyle/>
          <a:p>
            <a:r>
              <a:rPr lang="en-GB" sz="1600" dirty="0"/>
              <a:t>To convert the database from 2</a:t>
            </a:r>
            <a:r>
              <a:rPr lang="en-GB" sz="1600" baseline="30000" dirty="0"/>
              <a:t>nd</a:t>
            </a:r>
            <a:r>
              <a:rPr lang="en-GB" sz="1600" dirty="0"/>
              <a:t> to 3</a:t>
            </a:r>
            <a:r>
              <a:rPr lang="en-GB" sz="1600" baseline="30000" dirty="0"/>
              <a:t>rd</a:t>
            </a:r>
            <a:r>
              <a:rPr lang="en-GB" sz="1600" dirty="0"/>
              <a:t> normal form I moved MaxSeats to the journeys table making it fully dependant on the primary key and minimising the chance of redundant fields. Now my database is better optimized for efficiency and data integrity.</a:t>
            </a:r>
          </a:p>
        </p:txBody>
      </p:sp>
      <p:pic>
        <p:nvPicPr>
          <p:cNvPr id="36" name="Picture 35">
            <a:extLst>
              <a:ext uri="{FF2B5EF4-FFF2-40B4-BE49-F238E27FC236}">
                <a16:creationId xmlns:a16="http://schemas.microsoft.com/office/drawing/2014/main" id="{A65BD80C-DCAE-B6C3-8B15-EA8391C2B972}"/>
              </a:ext>
            </a:extLst>
          </p:cNvPr>
          <p:cNvPicPr>
            <a:picLocks noChangeAspect="1"/>
          </p:cNvPicPr>
          <p:nvPr/>
        </p:nvPicPr>
        <p:blipFill>
          <a:blip r:embed="rId8"/>
          <a:stretch>
            <a:fillRect/>
          </a:stretch>
        </p:blipFill>
        <p:spPr>
          <a:xfrm>
            <a:off x="7967498" y="5995043"/>
            <a:ext cx="4056346" cy="642494"/>
          </a:xfrm>
          <a:prstGeom prst="rect">
            <a:avLst/>
          </a:prstGeom>
        </p:spPr>
      </p:pic>
      <p:sp>
        <p:nvSpPr>
          <p:cNvPr id="37" name="TextBox 36">
            <a:extLst>
              <a:ext uri="{FF2B5EF4-FFF2-40B4-BE49-F238E27FC236}">
                <a16:creationId xmlns:a16="http://schemas.microsoft.com/office/drawing/2014/main" id="{9F3DD6A9-ACAF-7F98-6436-35FB6339AF59}"/>
              </a:ext>
            </a:extLst>
          </p:cNvPr>
          <p:cNvSpPr txBox="1"/>
          <p:nvPr/>
        </p:nvSpPr>
        <p:spPr>
          <a:xfrm>
            <a:off x="7908544" y="5766284"/>
            <a:ext cx="1155664" cy="276999"/>
          </a:xfrm>
          <a:prstGeom prst="rect">
            <a:avLst/>
          </a:prstGeom>
          <a:noFill/>
        </p:spPr>
        <p:txBody>
          <a:bodyPr wrap="square" rtlCol="0">
            <a:spAutoFit/>
          </a:bodyPr>
          <a:lstStyle/>
          <a:p>
            <a:r>
              <a:rPr lang="en-GB" sz="1200" b="1" dirty="0"/>
              <a:t>Users table:</a:t>
            </a:r>
          </a:p>
        </p:txBody>
      </p:sp>
    </p:spTree>
    <p:extLst>
      <p:ext uri="{BB962C8B-B14F-4D97-AF65-F5344CB8AC3E}">
        <p14:creationId xmlns:p14="http://schemas.microsoft.com/office/powerpoint/2010/main" val="3414282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5C08-D241-4CB5-8FCE-A06E1DF03ED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EE6DFE3-158B-2B53-E3FD-1ABC8FAEC48F}"/>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D8161E0-31B1-E164-E766-1952F8ECF943}"/>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Things to Improve</a:t>
            </a:r>
          </a:p>
        </p:txBody>
      </p:sp>
      <p:sp>
        <p:nvSpPr>
          <p:cNvPr id="3" name="Content Placeholder 2">
            <a:extLst>
              <a:ext uri="{FF2B5EF4-FFF2-40B4-BE49-F238E27FC236}">
                <a16:creationId xmlns:a16="http://schemas.microsoft.com/office/drawing/2014/main" id="{EE4D303B-6C2E-78BA-5A47-52614D89603E}"/>
              </a:ext>
            </a:extLst>
          </p:cNvPr>
          <p:cNvSpPr>
            <a:spLocks noGrp="1"/>
          </p:cNvSpPr>
          <p:nvPr>
            <p:ph idx="1"/>
          </p:nvPr>
        </p:nvSpPr>
        <p:spPr>
          <a:xfrm>
            <a:off x="258096" y="1543665"/>
            <a:ext cx="8847227" cy="5397909"/>
          </a:xfrm>
        </p:spPr>
        <p:txBody>
          <a:bodyPr>
            <a:normAutofit/>
          </a:bodyPr>
          <a:lstStyle/>
          <a:p>
            <a:r>
              <a:rPr lang="en-GB" sz="2000" dirty="0"/>
              <a:t>Currently the seats a user booked in a single booking are stored in the columns ‘</a:t>
            </a:r>
            <a:r>
              <a:rPr lang="en-GB" sz="2000" dirty="0" err="1"/>
              <a:t>StandardSeats</a:t>
            </a:r>
            <a:r>
              <a:rPr lang="en-GB" sz="2000" dirty="0"/>
              <a:t>’ and ‘</a:t>
            </a:r>
            <a:r>
              <a:rPr lang="en-GB" sz="2000" dirty="0" err="1"/>
              <a:t>FirstClassSeats</a:t>
            </a:r>
            <a:r>
              <a:rPr lang="en-GB" sz="2000" dirty="0"/>
              <a:t>’ this limits the user to only being able to book seats of the same class (and price) and means that editing bookings, such as adding and removing seats, is not possible due to the price discount for early bookings.</a:t>
            </a:r>
          </a:p>
          <a:p>
            <a:pPr lvl="1"/>
            <a:r>
              <a:rPr lang="en-GB" sz="1800" dirty="0"/>
              <a:t>To fix this a new ‘seats’ table could be created with the columns </a:t>
            </a:r>
            <a:r>
              <a:rPr lang="en-GB" sz="1800" dirty="0" err="1"/>
              <a:t>SeatID</a:t>
            </a:r>
            <a:r>
              <a:rPr lang="en-GB" sz="1800" dirty="0"/>
              <a:t>, </a:t>
            </a:r>
            <a:r>
              <a:rPr lang="en-GB" sz="1800" dirty="0" err="1"/>
              <a:t>BookingID</a:t>
            </a:r>
            <a:r>
              <a:rPr lang="en-GB" sz="1800" dirty="0"/>
              <a:t>, </a:t>
            </a:r>
            <a:r>
              <a:rPr lang="en-GB" sz="1800" dirty="0" err="1"/>
              <a:t>Seattype</a:t>
            </a:r>
            <a:r>
              <a:rPr lang="en-GB" sz="1800" dirty="0"/>
              <a:t>, </a:t>
            </a:r>
            <a:r>
              <a:rPr lang="en-GB" sz="1800" dirty="0" err="1"/>
              <a:t>PricePaid</a:t>
            </a:r>
            <a:r>
              <a:rPr lang="en-GB" sz="1800" dirty="0"/>
              <a:t>, Cancelled and </a:t>
            </a:r>
            <a:r>
              <a:rPr lang="en-GB" sz="1800" dirty="0" err="1"/>
              <a:t>RefundAmount</a:t>
            </a:r>
            <a:r>
              <a:rPr lang="en-GB" sz="1800" dirty="0"/>
              <a:t>.</a:t>
            </a:r>
          </a:p>
          <a:p>
            <a:r>
              <a:rPr lang="en-GB" sz="2200" dirty="0"/>
              <a:t>A useful feature to add would be allowing the user to edit the date of the journey as well as changing the departure time if the journey runs multiple times a day.</a:t>
            </a:r>
          </a:p>
          <a:p>
            <a:r>
              <a:rPr lang="en-GB" sz="2200" dirty="0"/>
              <a:t>An improvement could be removing many of the hard coded features of the backend such as price multipliers for first class seats, early bookings and cancellation charges. Many values associated with company data could also be made more dynamic.</a:t>
            </a:r>
          </a:p>
          <a:p>
            <a:pPr lvl="1"/>
            <a:r>
              <a:rPr lang="en-GB" sz="1800" dirty="0"/>
              <a:t>A good feature to implement in the future would be allowing admins to add, modify and remove companies, allowing Horizon Travels to provide more than two travel methods.</a:t>
            </a:r>
          </a:p>
        </p:txBody>
      </p:sp>
      <p:pic>
        <p:nvPicPr>
          <p:cNvPr id="7" name="Picture 6" descr="A blue line in a black background&#10;&#10;AI-generated content may be incorrect.">
            <a:extLst>
              <a:ext uri="{FF2B5EF4-FFF2-40B4-BE49-F238E27FC236}">
                <a16:creationId xmlns:a16="http://schemas.microsoft.com/office/drawing/2014/main" id="{627FCA1D-E9C2-4967-C5BC-450608E6B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2706E313-43F1-6308-67D5-C494F750E67A}"/>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F2BD90D-A968-FFCB-CCCF-A8D0E9782177}"/>
              </a:ext>
            </a:extLst>
          </p:cNvPr>
          <p:cNvPicPr>
            <a:picLocks noChangeAspect="1"/>
          </p:cNvPicPr>
          <p:nvPr/>
        </p:nvPicPr>
        <p:blipFill>
          <a:blip r:embed="rId3"/>
          <a:stretch>
            <a:fillRect/>
          </a:stretch>
        </p:blipFill>
        <p:spPr>
          <a:xfrm>
            <a:off x="9215936" y="1406013"/>
            <a:ext cx="2876736" cy="2182351"/>
          </a:xfrm>
          <a:prstGeom prst="rect">
            <a:avLst/>
          </a:prstGeom>
        </p:spPr>
      </p:pic>
      <p:sp>
        <p:nvSpPr>
          <p:cNvPr id="11" name="TextBox 10">
            <a:extLst>
              <a:ext uri="{FF2B5EF4-FFF2-40B4-BE49-F238E27FC236}">
                <a16:creationId xmlns:a16="http://schemas.microsoft.com/office/drawing/2014/main" id="{05E753A7-6670-4F59-BBF5-8793401294D0}"/>
              </a:ext>
            </a:extLst>
          </p:cNvPr>
          <p:cNvSpPr txBox="1"/>
          <p:nvPr/>
        </p:nvSpPr>
        <p:spPr>
          <a:xfrm>
            <a:off x="9239865" y="3516641"/>
            <a:ext cx="2963420" cy="646331"/>
          </a:xfrm>
          <a:prstGeom prst="rect">
            <a:avLst/>
          </a:prstGeom>
          <a:noFill/>
        </p:spPr>
        <p:txBody>
          <a:bodyPr wrap="square" rtlCol="0">
            <a:spAutoFit/>
          </a:bodyPr>
          <a:lstStyle/>
          <a:p>
            <a:r>
              <a:rPr lang="en-GB" sz="1200" b="1" dirty="0"/>
              <a:t>Example of what the modified tables in the database would look like if a ‘seats’ table was added.</a:t>
            </a:r>
          </a:p>
        </p:txBody>
      </p:sp>
      <p:cxnSp>
        <p:nvCxnSpPr>
          <p:cNvPr id="13" name="Straight Connector 12">
            <a:extLst>
              <a:ext uri="{FF2B5EF4-FFF2-40B4-BE49-F238E27FC236}">
                <a16:creationId xmlns:a16="http://schemas.microsoft.com/office/drawing/2014/main" id="{5B82BEE6-966E-9EDE-D610-7535B2EC5244}"/>
              </a:ext>
            </a:extLst>
          </p:cNvPr>
          <p:cNvCxnSpPr>
            <a:cxnSpLocks/>
            <a:stCxn id="3" idx="3"/>
          </p:cNvCxnSpPr>
          <p:nvPr/>
        </p:nvCxnSpPr>
        <p:spPr>
          <a:xfrm>
            <a:off x="9105323" y="4242620"/>
            <a:ext cx="2928357" cy="2458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7899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5E059-8A0B-672F-0DA4-9986DC5529F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26C9DD1-DC3E-C3A0-F1CF-C60F4C55C599}"/>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1FAC5D1-838B-1707-F4F6-1C8614AC6ADD}"/>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Website Features</a:t>
            </a:r>
          </a:p>
        </p:txBody>
      </p:sp>
      <p:sp>
        <p:nvSpPr>
          <p:cNvPr id="3" name="Content Placeholder 2">
            <a:extLst>
              <a:ext uri="{FF2B5EF4-FFF2-40B4-BE49-F238E27FC236}">
                <a16:creationId xmlns:a16="http://schemas.microsoft.com/office/drawing/2014/main" id="{1417276F-A160-19EE-A94A-F43F5B8DD7BB}"/>
              </a:ext>
            </a:extLst>
          </p:cNvPr>
          <p:cNvSpPr>
            <a:spLocks noGrp="1"/>
          </p:cNvSpPr>
          <p:nvPr>
            <p:ph idx="1"/>
          </p:nvPr>
        </p:nvSpPr>
        <p:spPr>
          <a:xfrm>
            <a:off x="258095" y="1543665"/>
            <a:ext cx="11765749" cy="5161935"/>
          </a:xfrm>
        </p:spPr>
        <p:txBody>
          <a:bodyPr/>
          <a:lstStyle/>
          <a:p>
            <a:r>
              <a:rPr lang="en-GB" sz="2000" b="1" dirty="0"/>
              <a:t>About page </a:t>
            </a:r>
            <a:r>
              <a:rPr lang="en-GB" sz="2000" dirty="0"/>
              <a:t>with details about horizon travels including contact information and links to resources used to create the website.</a:t>
            </a:r>
          </a:p>
          <a:p>
            <a:r>
              <a:rPr lang="en-GB" sz="2000" b="1" dirty="0"/>
              <a:t>Destinations page </a:t>
            </a:r>
            <a:r>
              <a:rPr lang="en-GB" sz="2000" dirty="0"/>
              <a:t>with descriptions and pictures of all cities HT travels to and from.</a:t>
            </a:r>
          </a:p>
          <a:p>
            <a:r>
              <a:rPr lang="en-GB" sz="2000" b="1" dirty="0"/>
              <a:t>Sign in/Sign up page </a:t>
            </a:r>
            <a:r>
              <a:rPr lang="en-GB" sz="2000" dirty="0"/>
              <a:t>to easily login or create an account. Includes option to stay signed in.</a:t>
            </a:r>
          </a:p>
          <a:p>
            <a:pPr lvl="1"/>
            <a:r>
              <a:rPr lang="en-GB" sz="1600" dirty="0"/>
              <a:t>With error and format checking for username, email and password. Passwords are stored encrypted on database for security.</a:t>
            </a:r>
          </a:p>
          <a:p>
            <a:r>
              <a:rPr lang="en-GB" sz="2000" b="1" dirty="0"/>
              <a:t>Home page </a:t>
            </a:r>
            <a:r>
              <a:rPr lang="en-GB" sz="2000" dirty="0"/>
              <a:t>with inputs to select origin, destination, passengers and date for journeys. Also includes carousels displaying destinations, travel methods with a footer at the bottom with helpful links.</a:t>
            </a:r>
          </a:p>
          <a:p>
            <a:pPr lvl="1"/>
            <a:r>
              <a:rPr lang="en-GB" sz="1600" dirty="0"/>
              <a:t>Cities can be selected from a dropdown or by typing them in which filters the dropdown dynamically. Available cities to choose from are fetched from the database and dynamically update using AJAX to only show the valid cities based off the origin or destination the user has selected. User can also select ‘any origin’ and ‘any destination’ to show all journeys.</a:t>
            </a:r>
          </a:p>
          <a:p>
            <a:pPr lvl="1"/>
            <a:r>
              <a:rPr lang="en-GB" sz="1600" dirty="0"/>
              <a:t>Only dates between the current date and 3 months in the future can be selected and up to 8 passengers can be chosen. </a:t>
            </a:r>
          </a:p>
          <a:p>
            <a:pPr lvl="1"/>
            <a:r>
              <a:rPr lang="en-GB" sz="1600" dirty="0"/>
              <a:t>Footer includes quick links, legal information links and customer support links.</a:t>
            </a:r>
          </a:p>
        </p:txBody>
      </p:sp>
      <p:pic>
        <p:nvPicPr>
          <p:cNvPr id="7" name="Picture 6" descr="A blue line in a black background&#10;&#10;AI-generated content may be incorrect.">
            <a:extLst>
              <a:ext uri="{FF2B5EF4-FFF2-40B4-BE49-F238E27FC236}">
                <a16:creationId xmlns:a16="http://schemas.microsoft.com/office/drawing/2014/main" id="{CBE117A7-F17C-011A-E610-FCC2F5C91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FFB163CF-A95E-3F18-7AF5-73406767FE7D}"/>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8289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35789-4FB2-C6FA-C882-9BDAA7838A7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0B1E6DE-4788-20A9-B573-157A51DDF37E}"/>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98698FC-719F-FC40-ABAD-863454A90BD8}"/>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Website Features</a:t>
            </a:r>
          </a:p>
        </p:txBody>
      </p:sp>
      <p:sp>
        <p:nvSpPr>
          <p:cNvPr id="3" name="Content Placeholder 2">
            <a:extLst>
              <a:ext uri="{FF2B5EF4-FFF2-40B4-BE49-F238E27FC236}">
                <a16:creationId xmlns:a16="http://schemas.microsoft.com/office/drawing/2014/main" id="{C2B143A2-1308-5510-EE21-2D700421E461}"/>
              </a:ext>
            </a:extLst>
          </p:cNvPr>
          <p:cNvSpPr>
            <a:spLocks noGrp="1"/>
          </p:cNvSpPr>
          <p:nvPr>
            <p:ph idx="1"/>
          </p:nvPr>
        </p:nvSpPr>
        <p:spPr>
          <a:xfrm>
            <a:off x="258095" y="1543665"/>
            <a:ext cx="11765749" cy="5161935"/>
          </a:xfrm>
        </p:spPr>
        <p:txBody>
          <a:bodyPr>
            <a:normAutofit/>
          </a:bodyPr>
          <a:lstStyle/>
          <a:p>
            <a:r>
              <a:rPr lang="en-GB" sz="2000" b="1" dirty="0"/>
              <a:t>Journeys page </a:t>
            </a:r>
            <a:r>
              <a:rPr lang="en-GB" sz="2000" dirty="0"/>
              <a:t>that displays all journeys in the next 7 days (after the date the user selected) to and from the cities the user selected (limited to a max of 10 journeys for performance). User can also filter the results by travel method selecting either ‘Plane’, ‘Train’ or ‘All’ journeys.</a:t>
            </a:r>
          </a:p>
          <a:p>
            <a:pPr lvl="1"/>
            <a:r>
              <a:rPr lang="en-GB" sz="1600" dirty="0"/>
              <a:t>Information is displayed about the journeys such as price, times, seats available and travel method.</a:t>
            </a:r>
          </a:p>
          <a:p>
            <a:pPr lvl="1"/>
            <a:r>
              <a:rPr lang="en-GB" sz="1600" dirty="0"/>
              <a:t>User can select the seat type they want for the passengers in their booking (Standard or First-class).</a:t>
            </a:r>
          </a:p>
          <a:p>
            <a:pPr lvl="1"/>
            <a:r>
              <a:rPr lang="en-GB" sz="1600" dirty="0"/>
              <a:t>If there are journeys that have already departed, they are hidden in a dropdown and cannot be booked but can be viewed.</a:t>
            </a:r>
          </a:p>
          <a:p>
            <a:r>
              <a:rPr lang="en-GB" sz="2000" dirty="0"/>
              <a:t>The </a:t>
            </a:r>
            <a:r>
              <a:rPr lang="en-GB" sz="2000" b="1" dirty="0"/>
              <a:t>booking checkout page </a:t>
            </a:r>
            <a:r>
              <a:rPr lang="en-GB" sz="2000" dirty="0"/>
              <a:t>is shown when the user selects a journey and provides a form to select from saved cards or to enter card details, as well as confirming all the journey details and costs.</a:t>
            </a:r>
          </a:p>
          <a:p>
            <a:pPr lvl="1"/>
            <a:r>
              <a:rPr lang="en-GB" sz="1600" dirty="0"/>
              <a:t>If the user is not logged in when accessing this page, they will be redirected to login and, once they have, they will be put back to the same point in their booking.</a:t>
            </a:r>
          </a:p>
          <a:p>
            <a:pPr lvl="1"/>
            <a:r>
              <a:rPr lang="en-GB" sz="1600" dirty="0"/>
              <a:t>All card details are formatted and error checked to ensure information is up to date and valid. When entering card details the user can choose to save the card for next time. </a:t>
            </a:r>
          </a:p>
          <a:p>
            <a:pPr lvl="1"/>
            <a:r>
              <a:rPr lang="en-GB" sz="1600" dirty="0"/>
              <a:t>The user can also choose to upgrade or downgrade their seat type which updates the price and seat availability.</a:t>
            </a:r>
          </a:p>
          <a:p>
            <a:r>
              <a:rPr lang="en-GB" sz="2000" b="1" dirty="0"/>
              <a:t>Booking confirmation page </a:t>
            </a:r>
            <a:r>
              <a:rPr lang="en-GB" sz="2000" dirty="0"/>
              <a:t>allows the user to return home, go to manage their bookings or download their ticket as a pdf. The ticket download is dynamically filled with user, journey and booking details.</a:t>
            </a:r>
            <a:endParaRPr lang="en-GB" sz="1600" dirty="0"/>
          </a:p>
          <a:p>
            <a:r>
              <a:rPr lang="en-GB" sz="2000" dirty="0"/>
              <a:t>The </a:t>
            </a:r>
            <a:r>
              <a:rPr lang="en-GB" sz="2000" b="1" dirty="0"/>
              <a:t>navigation bar </a:t>
            </a:r>
            <a:r>
              <a:rPr lang="en-GB" sz="2000" dirty="0"/>
              <a:t>is shown on all pages and displays links to all the other significant pages. It also dynamically resizes with screen width, so it is always easily usable.</a:t>
            </a:r>
          </a:p>
        </p:txBody>
      </p:sp>
      <p:pic>
        <p:nvPicPr>
          <p:cNvPr id="7" name="Picture 6" descr="A blue line in a black background&#10;&#10;AI-generated content may be incorrect.">
            <a:extLst>
              <a:ext uri="{FF2B5EF4-FFF2-40B4-BE49-F238E27FC236}">
                <a16:creationId xmlns:a16="http://schemas.microsoft.com/office/drawing/2014/main" id="{E593248E-32CE-C32A-5777-1C8F19A49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CF1CD3BA-46D0-04C6-676D-99F465D5E952}"/>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5861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C1D4E-327C-6BB4-4799-6401D465CDF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890E98F-AFC3-F0B6-EC14-4CFE2D417BFE}"/>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90967D2-0BEE-0BF0-124D-0DB583B15E8A}"/>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User Account Features</a:t>
            </a:r>
          </a:p>
        </p:txBody>
      </p:sp>
      <p:sp>
        <p:nvSpPr>
          <p:cNvPr id="3" name="Content Placeholder 2">
            <a:extLst>
              <a:ext uri="{FF2B5EF4-FFF2-40B4-BE49-F238E27FC236}">
                <a16:creationId xmlns:a16="http://schemas.microsoft.com/office/drawing/2014/main" id="{017058AB-4F16-E64F-0D8B-E2C736EE57F2}"/>
              </a:ext>
            </a:extLst>
          </p:cNvPr>
          <p:cNvSpPr>
            <a:spLocks noGrp="1"/>
          </p:cNvSpPr>
          <p:nvPr>
            <p:ph idx="1"/>
          </p:nvPr>
        </p:nvSpPr>
        <p:spPr>
          <a:xfrm>
            <a:off x="258095" y="1543665"/>
            <a:ext cx="11765749" cy="5427406"/>
          </a:xfrm>
        </p:spPr>
        <p:txBody>
          <a:bodyPr>
            <a:normAutofit/>
          </a:bodyPr>
          <a:lstStyle/>
          <a:p>
            <a:r>
              <a:rPr lang="en-GB" sz="2400" dirty="0"/>
              <a:t>Users can </a:t>
            </a:r>
            <a:r>
              <a:rPr lang="en-GB" sz="2400" b="1" dirty="0"/>
              <a:t>Login, logout and create</a:t>
            </a:r>
            <a:r>
              <a:rPr lang="en-GB" sz="2400" dirty="0"/>
              <a:t> an account.</a:t>
            </a:r>
          </a:p>
          <a:p>
            <a:pPr lvl="1"/>
            <a:r>
              <a:rPr lang="en-GB" sz="2000" dirty="0"/>
              <a:t>Email is checked against the database to ensure the email is unique to the account.</a:t>
            </a:r>
          </a:p>
          <a:p>
            <a:r>
              <a:rPr lang="en-GB" sz="2400" dirty="0"/>
              <a:t>Users can </a:t>
            </a:r>
            <a:r>
              <a:rPr lang="en-GB" sz="2400" b="1" dirty="0"/>
              <a:t>delete their account </a:t>
            </a:r>
            <a:r>
              <a:rPr lang="en-GB" sz="2400" dirty="0"/>
              <a:t>and </a:t>
            </a:r>
            <a:r>
              <a:rPr lang="en-GB" sz="2400" b="1" dirty="0"/>
              <a:t>edit their email and password</a:t>
            </a:r>
            <a:r>
              <a:rPr lang="en-GB" sz="2400" dirty="0"/>
              <a:t>.</a:t>
            </a:r>
          </a:p>
          <a:p>
            <a:r>
              <a:rPr lang="en-GB" sz="2400" dirty="0"/>
              <a:t>Users can </a:t>
            </a:r>
            <a:r>
              <a:rPr lang="en-GB" sz="2400" b="1" dirty="0"/>
              <a:t>view and delete</a:t>
            </a:r>
            <a:r>
              <a:rPr lang="en-GB" sz="2400" dirty="0"/>
              <a:t> saved cards with expired cards being marked.</a:t>
            </a:r>
          </a:p>
          <a:p>
            <a:r>
              <a:rPr lang="en-GB" sz="2400" dirty="0"/>
              <a:t>Users can </a:t>
            </a:r>
            <a:r>
              <a:rPr lang="en-GB" sz="2400" b="1" dirty="0"/>
              <a:t>view all account information </a:t>
            </a:r>
            <a:r>
              <a:rPr lang="en-GB" sz="2400" dirty="0"/>
              <a:t>including name, email and the date the account was created.</a:t>
            </a:r>
          </a:p>
          <a:p>
            <a:r>
              <a:rPr lang="en-GB" sz="2400" dirty="0"/>
              <a:t>Users can </a:t>
            </a:r>
            <a:r>
              <a:rPr lang="en-GB" sz="2400" b="1" dirty="0"/>
              <a:t>view and manage all their bookings </a:t>
            </a:r>
            <a:r>
              <a:rPr lang="en-GB" sz="2400" dirty="0"/>
              <a:t>including:</a:t>
            </a:r>
          </a:p>
          <a:p>
            <a:pPr lvl="1"/>
            <a:r>
              <a:rPr lang="en-GB" sz="2000" b="1" dirty="0"/>
              <a:t>Viewing and removing </a:t>
            </a:r>
            <a:r>
              <a:rPr lang="en-GB" sz="2000" dirty="0"/>
              <a:t>expired or cancelled tickets.</a:t>
            </a:r>
          </a:p>
          <a:p>
            <a:pPr lvl="1"/>
            <a:r>
              <a:rPr lang="en-GB" sz="2000" b="1" dirty="0"/>
              <a:t>Viewing, cancelling and downloading </a:t>
            </a:r>
            <a:r>
              <a:rPr lang="en-GB" sz="2000" dirty="0"/>
              <a:t>upcoming journey tickets.</a:t>
            </a:r>
          </a:p>
          <a:p>
            <a:pPr lvl="2"/>
            <a:r>
              <a:rPr lang="en-GB" sz="1800" dirty="0"/>
              <a:t>When cancelling a ticket users will receive a refund based on the number of days until their journey (25% between 80 and 90 days, 15% between 60 and 79 days and 10% between 45 and 59 days otherwise no refund will be issued).</a:t>
            </a:r>
          </a:p>
          <a:p>
            <a:pPr lvl="2"/>
            <a:r>
              <a:rPr lang="en-GB" sz="1800" dirty="0"/>
              <a:t>Cancelled and removed tickets are still stored in the database so their profits and losses can be seen by the admin but are marked as cancelled or have the user ID removed. The refund amount is stored separately to the amount paid per ticket so it can be displayed in the admin reports.</a:t>
            </a:r>
          </a:p>
        </p:txBody>
      </p:sp>
      <p:pic>
        <p:nvPicPr>
          <p:cNvPr id="7" name="Picture 6" descr="A blue line in a black background&#10;&#10;AI-generated content may be incorrect.">
            <a:extLst>
              <a:ext uri="{FF2B5EF4-FFF2-40B4-BE49-F238E27FC236}">
                <a16:creationId xmlns:a16="http://schemas.microsoft.com/office/drawing/2014/main" id="{BB1ED632-4DF8-1E0F-A46F-76C2E1466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054D0D35-2565-E509-D4EB-4C632C848406}"/>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4832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67B59-9E13-D315-12EF-382418034C2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E7ADD44-97C5-87CB-B0E6-E2B63111F983}"/>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06BD8A01-21CB-F31B-E930-C7A60900099A}"/>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Site Admin Features</a:t>
            </a:r>
          </a:p>
        </p:txBody>
      </p:sp>
      <p:sp>
        <p:nvSpPr>
          <p:cNvPr id="3" name="Content Placeholder 2">
            <a:extLst>
              <a:ext uri="{FF2B5EF4-FFF2-40B4-BE49-F238E27FC236}">
                <a16:creationId xmlns:a16="http://schemas.microsoft.com/office/drawing/2014/main" id="{B96DE4E6-98E4-16D9-E37E-3BA26A7791AB}"/>
              </a:ext>
            </a:extLst>
          </p:cNvPr>
          <p:cNvSpPr>
            <a:spLocks noGrp="1"/>
          </p:cNvSpPr>
          <p:nvPr>
            <p:ph idx="1"/>
          </p:nvPr>
        </p:nvSpPr>
        <p:spPr>
          <a:xfrm>
            <a:off x="258095" y="1455181"/>
            <a:ext cx="11765750" cy="5466735"/>
          </a:xfrm>
        </p:spPr>
        <p:txBody>
          <a:bodyPr>
            <a:normAutofit/>
          </a:bodyPr>
          <a:lstStyle/>
          <a:p>
            <a:pPr>
              <a:lnSpc>
                <a:spcPct val="70000"/>
              </a:lnSpc>
            </a:pPr>
            <a:r>
              <a:rPr lang="en-GB" sz="2000" dirty="0"/>
              <a:t>Admins have access to all normal user account features.</a:t>
            </a:r>
          </a:p>
          <a:p>
            <a:pPr>
              <a:lnSpc>
                <a:spcPct val="70000"/>
              </a:lnSpc>
            </a:pPr>
            <a:r>
              <a:rPr lang="en-GB" sz="2000" dirty="0"/>
              <a:t>They can also access an </a:t>
            </a:r>
            <a:r>
              <a:rPr lang="en-GB" sz="2000" b="1" dirty="0"/>
              <a:t>admin panel</a:t>
            </a:r>
            <a:r>
              <a:rPr lang="en-GB" sz="2000" dirty="0"/>
              <a:t>. If a standard user attempts to access any admin features, they will be rejected on the server backend and redirected to log in to another account.</a:t>
            </a:r>
          </a:p>
          <a:p>
            <a:pPr lvl="1"/>
            <a:r>
              <a:rPr lang="en-GB" sz="1800" dirty="0"/>
              <a:t>On the admin panel admins can </a:t>
            </a:r>
            <a:r>
              <a:rPr lang="en-GB" sz="1800" b="1" dirty="0"/>
              <a:t>modify users account details </a:t>
            </a:r>
            <a:r>
              <a:rPr lang="en-GB" sz="1800" dirty="0"/>
              <a:t>by searching for a user (using first name, last name or email). They can then:</a:t>
            </a:r>
          </a:p>
          <a:p>
            <a:pPr lvl="2">
              <a:lnSpc>
                <a:spcPct val="60000"/>
              </a:lnSpc>
            </a:pPr>
            <a:r>
              <a:rPr lang="en-GB" sz="1600" dirty="0"/>
              <a:t>View and modify all users account information (including </a:t>
            </a:r>
            <a:r>
              <a:rPr lang="en-GB" sz="1600" b="1" dirty="0"/>
              <a:t>changing password </a:t>
            </a:r>
            <a:r>
              <a:rPr lang="en-GB" sz="1600" dirty="0"/>
              <a:t>and giving admin privileges).</a:t>
            </a:r>
          </a:p>
          <a:p>
            <a:pPr lvl="2">
              <a:lnSpc>
                <a:spcPct val="60000"/>
              </a:lnSpc>
            </a:pPr>
            <a:r>
              <a:rPr lang="en-GB" sz="1600" b="1" dirty="0"/>
              <a:t>Delete any user</a:t>
            </a:r>
            <a:r>
              <a:rPr lang="en-GB" sz="1600" dirty="0"/>
              <a:t>.</a:t>
            </a:r>
          </a:p>
          <a:p>
            <a:pPr lvl="2">
              <a:lnSpc>
                <a:spcPct val="60000"/>
              </a:lnSpc>
            </a:pPr>
            <a:r>
              <a:rPr lang="en-GB" sz="1600" dirty="0"/>
              <a:t>Remove user’s cards.</a:t>
            </a:r>
          </a:p>
          <a:p>
            <a:pPr lvl="2">
              <a:lnSpc>
                <a:spcPct val="60000"/>
              </a:lnSpc>
            </a:pPr>
            <a:r>
              <a:rPr lang="en-GB" sz="1600" b="1" dirty="0"/>
              <a:t>View, cancel, remove and modify </a:t>
            </a:r>
            <a:r>
              <a:rPr lang="en-GB" sz="1600" dirty="0"/>
              <a:t>user’s bookings.</a:t>
            </a:r>
          </a:p>
          <a:p>
            <a:pPr lvl="1"/>
            <a:r>
              <a:rPr lang="en-GB" sz="1800" dirty="0"/>
              <a:t>Admins can also </a:t>
            </a:r>
            <a:r>
              <a:rPr lang="en-GB" sz="1800" b="1" dirty="0"/>
              <a:t>Add, remove or update any journey. </a:t>
            </a:r>
            <a:r>
              <a:rPr lang="en-GB" sz="1800" dirty="0"/>
              <a:t>Admins can load and view all journeys and, from there, they can remove or modify any journeys details. There is also a form to add a completely new journey which automatically appears for users to book on the home page and in admin reports.</a:t>
            </a:r>
          </a:p>
          <a:p>
            <a:pPr lvl="1"/>
            <a:r>
              <a:rPr lang="en-GB" sz="1800" dirty="0"/>
              <a:t>Admins can </a:t>
            </a:r>
            <a:r>
              <a:rPr lang="en-GB" sz="1800" b="1" dirty="0"/>
              <a:t>check booking status/upcoming journey details. </a:t>
            </a:r>
            <a:r>
              <a:rPr lang="en-GB" sz="1800" dirty="0"/>
              <a:t>Here the admin can see the seat availability and revenue for all upcoming journeys with bookings, along with details about the journey. This includes the standard, first-class and cancelled seats along with the number of individual bookings by users.</a:t>
            </a:r>
          </a:p>
          <a:p>
            <a:pPr lvl="1"/>
            <a:r>
              <a:rPr lang="en-GB" sz="1800" dirty="0"/>
              <a:t>Admins can also </a:t>
            </a:r>
            <a:r>
              <a:rPr lang="en-GB" sz="1800" b="1" dirty="0"/>
              <a:t>generate admin reports </a:t>
            </a:r>
            <a:r>
              <a:rPr lang="en-GB" sz="1800" dirty="0"/>
              <a:t>which are used to look at and compare stats for journeys, users, companies and bookings. This includes:</a:t>
            </a:r>
          </a:p>
          <a:p>
            <a:pPr lvl="2">
              <a:lnSpc>
                <a:spcPct val="60000"/>
              </a:lnSpc>
            </a:pPr>
            <a:r>
              <a:rPr lang="en-GB" sz="1600" dirty="0"/>
              <a:t>Two graphs with total number of seats sold and total revenue for each journey </a:t>
            </a:r>
            <a:r>
              <a:rPr lang="en-GB" sz="1400" dirty="0"/>
              <a:t>(with this month, year and all-time selection).</a:t>
            </a:r>
          </a:p>
          <a:p>
            <a:pPr lvl="2">
              <a:lnSpc>
                <a:spcPct val="60000"/>
              </a:lnSpc>
            </a:pPr>
            <a:r>
              <a:rPr lang="en-GB" sz="1600" dirty="0"/>
              <a:t>Graph to compare two journeys’ revenue over time to each other using their Journey IDs.</a:t>
            </a:r>
          </a:p>
          <a:p>
            <a:pPr lvl="2">
              <a:lnSpc>
                <a:spcPct val="60000"/>
              </a:lnSpc>
            </a:pPr>
            <a:r>
              <a:rPr lang="en-GB" sz="1600" dirty="0"/>
              <a:t>Table to rank and </a:t>
            </a:r>
            <a:r>
              <a:rPr lang="en-GB" sz="1600" b="1" dirty="0"/>
              <a:t>view top customers </a:t>
            </a:r>
            <a:r>
              <a:rPr lang="en-GB" sz="1600" dirty="0"/>
              <a:t>and their details including spending and booking statistics.</a:t>
            </a:r>
          </a:p>
          <a:p>
            <a:pPr lvl="2">
              <a:lnSpc>
                <a:spcPct val="60000"/>
              </a:lnSpc>
            </a:pPr>
            <a:r>
              <a:rPr lang="en-GB" sz="1600" dirty="0"/>
              <a:t>Compare travel method (plane and train company) statistics and earnings including a pie chart for income from both methods.</a:t>
            </a:r>
          </a:p>
        </p:txBody>
      </p:sp>
      <p:pic>
        <p:nvPicPr>
          <p:cNvPr id="7" name="Picture 6" descr="A blue line in a black background&#10;&#10;AI-generated content may be incorrect.">
            <a:extLst>
              <a:ext uri="{FF2B5EF4-FFF2-40B4-BE49-F238E27FC236}">
                <a16:creationId xmlns:a16="http://schemas.microsoft.com/office/drawing/2014/main" id="{F411CCE0-3E2D-9372-8515-057BCAD1D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08D68F29-0F9A-E3EC-F9BE-441B04E67BCD}"/>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47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A73F1-DDE4-811E-D918-9345405AA8B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EC20674-0ACB-7DF9-516A-EE4FE1F3AC83}"/>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37FF042-431D-01ED-F6CF-54EA4878A952}"/>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Additional features</a:t>
            </a:r>
          </a:p>
        </p:txBody>
      </p:sp>
      <p:sp>
        <p:nvSpPr>
          <p:cNvPr id="3" name="Content Placeholder 2">
            <a:extLst>
              <a:ext uri="{FF2B5EF4-FFF2-40B4-BE49-F238E27FC236}">
                <a16:creationId xmlns:a16="http://schemas.microsoft.com/office/drawing/2014/main" id="{C59EB33B-148F-A2BE-71DE-F90160B8F01E}"/>
              </a:ext>
            </a:extLst>
          </p:cNvPr>
          <p:cNvSpPr>
            <a:spLocks noGrp="1"/>
          </p:cNvSpPr>
          <p:nvPr>
            <p:ph idx="1"/>
          </p:nvPr>
        </p:nvSpPr>
        <p:spPr>
          <a:xfrm>
            <a:off x="258096" y="1543665"/>
            <a:ext cx="9092382" cy="5161935"/>
          </a:xfrm>
        </p:spPr>
        <p:txBody>
          <a:bodyPr/>
          <a:lstStyle/>
          <a:p>
            <a:r>
              <a:rPr lang="en-GB" sz="2400" dirty="0"/>
              <a:t>My website allows the user to choose between two types of travel methods (plane and train). These are represented as two companies within the database with individual rules for each such as prices, seats available, journey durations, cities in network and weekdays that services run on.</a:t>
            </a:r>
          </a:p>
          <a:p>
            <a:pPr lvl="1"/>
            <a:r>
              <a:rPr lang="en-GB" sz="2000" dirty="0"/>
              <a:t>Admins can also keep track of how much each travel method is selling in the admin panel.</a:t>
            </a:r>
          </a:p>
          <a:p>
            <a:r>
              <a:rPr lang="en-GB" sz="2400" dirty="0"/>
              <a:t>Users can save, view and delete bank cards they have used to book journeys.</a:t>
            </a:r>
          </a:p>
          <a:p>
            <a:r>
              <a:rPr lang="en-GB" sz="2400" dirty="0"/>
              <a:t>Users can download their tickets with account, journey and ticket details dynamically filled in.</a:t>
            </a:r>
          </a:p>
          <a:p>
            <a:r>
              <a:rPr lang="en-GB" sz="2400" dirty="0"/>
              <a:t>Users can view multiple options for journeys to book, including upcoming journeys in the days after the date that they selected.</a:t>
            </a:r>
          </a:p>
        </p:txBody>
      </p:sp>
      <p:pic>
        <p:nvPicPr>
          <p:cNvPr id="7" name="Picture 6" descr="A blue line in a black background&#10;&#10;AI-generated content may be incorrect.">
            <a:extLst>
              <a:ext uri="{FF2B5EF4-FFF2-40B4-BE49-F238E27FC236}">
                <a16:creationId xmlns:a16="http://schemas.microsoft.com/office/drawing/2014/main" id="{E0FAC050-9C60-DDC6-26D3-2E1BD1DE6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03226934-4D32-0AEE-D95C-AB7BBB3BAFE4}"/>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D027939B-7961-F883-8D70-00AC7302948B}"/>
              </a:ext>
            </a:extLst>
          </p:cNvPr>
          <p:cNvPicPr>
            <a:picLocks noChangeAspect="1"/>
          </p:cNvPicPr>
          <p:nvPr/>
        </p:nvPicPr>
        <p:blipFill>
          <a:blip r:embed="rId3"/>
          <a:stretch>
            <a:fillRect/>
          </a:stretch>
        </p:blipFill>
        <p:spPr>
          <a:xfrm>
            <a:off x="9779856" y="1421447"/>
            <a:ext cx="1987677" cy="2350209"/>
          </a:xfrm>
          <a:prstGeom prst="rect">
            <a:avLst/>
          </a:prstGeom>
        </p:spPr>
      </p:pic>
      <p:cxnSp>
        <p:nvCxnSpPr>
          <p:cNvPr id="10" name="Straight Connector 9">
            <a:extLst>
              <a:ext uri="{FF2B5EF4-FFF2-40B4-BE49-F238E27FC236}">
                <a16:creationId xmlns:a16="http://schemas.microsoft.com/office/drawing/2014/main" id="{6631705B-A0CC-3721-D3AB-8A608BA12A2A}"/>
              </a:ext>
            </a:extLst>
          </p:cNvPr>
          <p:cNvCxnSpPr>
            <a:cxnSpLocks/>
          </p:cNvCxnSpPr>
          <p:nvPr/>
        </p:nvCxnSpPr>
        <p:spPr>
          <a:xfrm flipV="1">
            <a:off x="9606116" y="3868992"/>
            <a:ext cx="2417729" cy="2776"/>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E80EB7D3-04F0-B6BC-8183-0605C1D27FD7}"/>
              </a:ext>
            </a:extLst>
          </p:cNvPr>
          <p:cNvPicPr>
            <a:picLocks noChangeAspect="1"/>
          </p:cNvPicPr>
          <p:nvPr/>
        </p:nvPicPr>
        <p:blipFill>
          <a:blip r:embed="rId4"/>
          <a:stretch>
            <a:fillRect/>
          </a:stretch>
        </p:blipFill>
        <p:spPr>
          <a:xfrm>
            <a:off x="9888793" y="3969062"/>
            <a:ext cx="1886113" cy="2734654"/>
          </a:xfrm>
          <a:prstGeom prst="rect">
            <a:avLst/>
          </a:prstGeom>
        </p:spPr>
      </p:pic>
      <p:pic>
        <p:nvPicPr>
          <p:cNvPr id="17" name="Picture 16">
            <a:extLst>
              <a:ext uri="{FF2B5EF4-FFF2-40B4-BE49-F238E27FC236}">
                <a16:creationId xmlns:a16="http://schemas.microsoft.com/office/drawing/2014/main" id="{AC8313C2-2181-84B0-F421-6842C3E3178C}"/>
              </a:ext>
            </a:extLst>
          </p:cNvPr>
          <p:cNvPicPr>
            <a:picLocks noChangeAspect="1"/>
          </p:cNvPicPr>
          <p:nvPr/>
        </p:nvPicPr>
        <p:blipFill>
          <a:blip r:embed="rId5"/>
          <a:stretch>
            <a:fillRect/>
          </a:stretch>
        </p:blipFill>
        <p:spPr>
          <a:xfrm>
            <a:off x="8721753" y="3969062"/>
            <a:ext cx="1058103" cy="687079"/>
          </a:xfrm>
          <a:prstGeom prst="rect">
            <a:avLst/>
          </a:prstGeom>
        </p:spPr>
      </p:pic>
    </p:spTree>
    <p:extLst>
      <p:ext uri="{BB962C8B-B14F-4D97-AF65-F5344CB8AC3E}">
        <p14:creationId xmlns:p14="http://schemas.microsoft.com/office/powerpoint/2010/main" val="2226132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D32B9-0E4F-8DF7-4846-AC4E25DCFA5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2F2E0BF-5BE3-D54C-9F1C-B63F33545317}"/>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E952420-D481-10F8-882D-391A4D0AE588}"/>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Security features</a:t>
            </a:r>
          </a:p>
        </p:txBody>
      </p:sp>
      <p:sp>
        <p:nvSpPr>
          <p:cNvPr id="3" name="Content Placeholder 2">
            <a:extLst>
              <a:ext uri="{FF2B5EF4-FFF2-40B4-BE49-F238E27FC236}">
                <a16:creationId xmlns:a16="http://schemas.microsoft.com/office/drawing/2014/main" id="{7ADEF580-E1A6-496F-0ADE-DDC1402CDD68}"/>
              </a:ext>
            </a:extLst>
          </p:cNvPr>
          <p:cNvSpPr>
            <a:spLocks noGrp="1"/>
          </p:cNvSpPr>
          <p:nvPr>
            <p:ph idx="1"/>
          </p:nvPr>
        </p:nvSpPr>
        <p:spPr>
          <a:xfrm>
            <a:off x="258095" y="1512550"/>
            <a:ext cx="11765749" cy="5463435"/>
          </a:xfrm>
        </p:spPr>
        <p:txBody>
          <a:bodyPr>
            <a:normAutofit fontScale="92500" lnSpcReduction="10000"/>
          </a:bodyPr>
          <a:lstStyle/>
          <a:p>
            <a:pPr>
              <a:buFont typeface="Wingdings" panose="05000000000000000000" pitchFamily="2" charset="2"/>
              <a:buChar char="§"/>
            </a:pPr>
            <a:r>
              <a:rPr lang="en-GB" sz="2000" dirty="0"/>
              <a:t>All passwords are stored in an encrypted form, and all password processing is done on the server.</a:t>
            </a:r>
          </a:p>
          <a:p>
            <a:pPr lvl="1">
              <a:buFont typeface="Wingdings" panose="05000000000000000000" pitchFamily="2" charset="2"/>
              <a:buChar char="§"/>
            </a:pPr>
            <a:r>
              <a:rPr lang="en-GB" sz="1600" dirty="0"/>
              <a:t>Passwords must be at least 8 characters long and entered twice when creating an account to ensure to user remembers it.</a:t>
            </a:r>
          </a:p>
          <a:p>
            <a:pPr lvl="1">
              <a:buFont typeface="Wingdings" panose="05000000000000000000" pitchFamily="2" charset="2"/>
              <a:buChar char="§"/>
            </a:pPr>
            <a:r>
              <a:rPr lang="en-GB" sz="1600" dirty="0"/>
              <a:t>When users want to change their password, they are required to enter their old password first.</a:t>
            </a:r>
          </a:p>
          <a:p>
            <a:pPr>
              <a:buFont typeface="Wingdings" panose="05000000000000000000" pitchFamily="2" charset="2"/>
              <a:buChar char="§"/>
            </a:pPr>
            <a:r>
              <a:rPr lang="en-GB" sz="2000" dirty="0"/>
              <a:t>Only necessary card details are shown to the user when displaying saved cards to avoid sensitive data being sent to the client unnecessarily.</a:t>
            </a:r>
          </a:p>
          <a:p>
            <a:pPr lvl="1">
              <a:buFont typeface="Wingdings" panose="05000000000000000000" pitchFamily="2" charset="2"/>
              <a:buChar char="§"/>
            </a:pPr>
            <a:r>
              <a:rPr lang="en-GB" sz="1600" dirty="0"/>
              <a:t>Only the last 4 digits of the card number are displayed and the CVV is never displayed.</a:t>
            </a:r>
          </a:p>
          <a:p>
            <a:pPr lvl="2">
              <a:buFont typeface="Wingdings" panose="05000000000000000000" pitchFamily="2" charset="2"/>
              <a:buChar char="§"/>
            </a:pPr>
            <a:r>
              <a:rPr lang="en-GB" sz="1400" dirty="0"/>
              <a:t>This is written into the SQL, so the full card number is never retrieved.</a:t>
            </a:r>
          </a:p>
          <a:p>
            <a:pPr lvl="1">
              <a:buFont typeface="Wingdings" panose="05000000000000000000" pitchFamily="2" charset="2"/>
              <a:buChar char="§"/>
            </a:pPr>
            <a:r>
              <a:rPr lang="en-GB" sz="1600" dirty="0"/>
              <a:t>Expiry dates are checked against the current date to make sure that the card is in date.</a:t>
            </a:r>
          </a:p>
          <a:p>
            <a:pPr>
              <a:buFont typeface="Wingdings" panose="05000000000000000000" pitchFamily="2" charset="2"/>
              <a:buChar char="§"/>
            </a:pPr>
            <a:r>
              <a:rPr lang="en-GB" sz="2000" dirty="0"/>
              <a:t>Session data is stored in an encrypted form allowing sensitive data to be stored safely and ensuring it has not been modified externally.</a:t>
            </a:r>
          </a:p>
          <a:p>
            <a:pPr>
              <a:buFont typeface="Wingdings" panose="05000000000000000000" pitchFamily="2" charset="2"/>
              <a:buChar char="§"/>
            </a:pPr>
            <a:r>
              <a:rPr lang="en-GB" sz="2000" dirty="0"/>
              <a:t>Admins are handled on the backend and all admin functions require the account logged in to be an admin to run.</a:t>
            </a:r>
          </a:p>
          <a:p>
            <a:pPr>
              <a:buFont typeface="Wingdings" panose="05000000000000000000" pitchFamily="2" charset="2"/>
              <a:buChar char="§"/>
            </a:pPr>
            <a:r>
              <a:rPr lang="en-GB" sz="2000" dirty="0"/>
              <a:t>All user details and inputs are checked and formatted on the client side and the server backend including card details, account details, booking details and price details. Bookings are also checked at every point to ensure they have not departed and still have available seats.</a:t>
            </a:r>
          </a:p>
          <a:p>
            <a:pPr>
              <a:buFont typeface="Wingdings" panose="05000000000000000000" pitchFamily="2" charset="2"/>
              <a:buChar char="§"/>
            </a:pPr>
            <a:r>
              <a:rPr lang="en-GB" sz="2000" dirty="0"/>
              <a:t>Prices are all retrieved directly from the database and calculated on the server's backend ensuring the user cannot modify them.</a:t>
            </a:r>
          </a:p>
          <a:p>
            <a:pPr>
              <a:buFont typeface="Wingdings" panose="05000000000000000000" pitchFamily="2" charset="2"/>
              <a:buChar char="§"/>
            </a:pPr>
            <a:r>
              <a:rPr lang="en-GB" sz="2000" dirty="0"/>
              <a:t>All SQL statements with dynamic data or user inputs are validated and sanitised to prevent any type of SQL injection attacks. All data, column names and table names are check for malicious characters.</a:t>
            </a:r>
          </a:p>
          <a:p>
            <a:pPr>
              <a:buFont typeface="Wingdings" panose="05000000000000000000" pitchFamily="2" charset="2"/>
              <a:buChar char="§"/>
            </a:pPr>
            <a:endParaRPr lang="en-GB" sz="2000" dirty="0"/>
          </a:p>
        </p:txBody>
      </p:sp>
      <p:pic>
        <p:nvPicPr>
          <p:cNvPr id="7" name="Picture 6" descr="A blue line in a black background&#10;&#10;AI-generated content may be incorrect.">
            <a:extLst>
              <a:ext uri="{FF2B5EF4-FFF2-40B4-BE49-F238E27FC236}">
                <a16:creationId xmlns:a16="http://schemas.microsoft.com/office/drawing/2014/main" id="{FAC92408-4FED-E123-A05D-FEFE006BC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C541DE05-BD0A-BFF5-0C2D-3AA2ECAC701B}"/>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1024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5CB83-8846-94ED-B238-9ABCD30FB95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10F14E7-FB51-2314-55EA-FB51EC0353D5}"/>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601A0F4-FEA3-DA43-8EE9-41FF6B4F2D81}"/>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How Cookies are Used</a:t>
            </a:r>
          </a:p>
        </p:txBody>
      </p:sp>
      <p:sp>
        <p:nvSpPr>
          <p:cNvPr id="3" name="Content Placeholder 2">
            <a:extLst>
              <a:ext uri="{FF2B5EF4-FFF2-40B4-BE49-F238E27FC236}">
                <a16:creationId xmlns:a16="http://schemas.microsoft.com/office/drawing/2014/main" id="{001EBD62-C8FF-202D-8B84-36EF71EB6926}"/>
              </a:ext>
            </a:extLst>
          </p:cNvPr>
          <p:cNvSpPr>
            <a:spLocks noGrp="1"/>
          </p:cNvSpPr>
          <p:nvPr>
            <p:ph idx="1"/>
          </p:nvPr>
        </p:nvSpPr>
        <p:spPr>
          <a:xfrm>
            <a:off x="258095" y="1543665"/>
            <a:ext cx="11765749" cy="5161935"/>
          </a:xfrm>
        </p:spPr>
        <p:txBody>
          <a:bodyPr/>
          <a:lstStyle/>
          <a:p>
            <a:r>
              <a:rPr lang="en-GB" sz="2400" dirty="0"/>
              <a:t>Cookies are only used if a user accepts them </a:t>
            </a:r>
            <a:r>
              <a:rPr lang="en-GB" sz="2000" dirty="0"/>
              <a:t>(when creating an account, the terms and conditions include accepting cookies)</a:t>
            </a:r>
            <a:r>
              <a:rPr lang="en-GB" sz="2400" dirty="0"/>
              <a:t>.</a:t>
            </a:r>
          </a:p>
          <a:p>
            <a:r>
              <a:rPr lang="en-GB" sz="2400" dirty="0"/>
              <a:t>Cookies are used to keep track of journey selections </a:t>
            </a:r>
            <a:r>
              <a:rPr lang="en-GB" sz="2000" dirty="0"/>
              <a:t>(to, from, date and passengers)</a:t>
            </a:r>
            <a:r>
              <a:rPr lang="en-GB" sz="2400" dirty="0"/>
              <a:t> made by users that are not signed in so they can be put back to the same place in their booking when logged in.</a:t>
            </a:r>
          </a:p>
          <a:p>
            <a:r>
              <a:rPr lang="en-GB" sz="2400" dirty="0"/>
              <a:t>Cookies are also used to store session data so users can stay signed in even when closing their browser </a:t>
            </a:r>
            <a:r>
              <a:rPr lang="en-GB" sz="2000" dirty="0"/>
              <a:t>(they must choose ‘remember me’ when logging in)</a:t>
            </a:r>
            <a:r>
              <a:rPr lang="en-GB" sz="2400" dirty="0"/>
              <a:t>.</a:t>
            </a:r>
          </a:p>
          <a:p>
            <a:pPr lvl="1"/>
            <a:r>
              <a:rPr lang="en-GB" sz="2000" dirty="0"/>
              <a:t>Session data is encrypted for security and privacy.</a:t>
            </a:r>
          </a:p>
          <a:p>
            <a:r>
              <a:rPr lang="en-GB" sz="2400" dirty="0"/>
              <a:t>Session data is used to store cookie preference, signed in user details </a:t>
            </a:r>
            <a:r>
              <a:rPr lang="en-GB" sz="2000" dirty="0"/>
              <a:t>(name, user ID and privileges)</a:t>
            </a:r>
            <a:r>
              <a:rPr lang="en-GB" sz="2400" dirty="0"/>
              <a:t>, booking details that are used between pages </a:t>
            </a:r>
            <a:r>
              <a:rPr lang="en-GB" sz="2000" dirty="0"/>
              <a:t>(journey ID, seats, seat type and journey date) </a:t>
            </a:r>
            <a:r>
              <a:rPr lang="en-GB" sz="2400" dirty="0"/>
              <a:t>and which page the user is being redirected from.</a:t>
            </a:r>
          </a:p>
          <a:p>
            <a:pPr lvl="1"/>
            <a:r>
              <a:rPr lang="en-GB" sz="2000" dirty="0"/>
              <a:t>Session data persist indefinitely if the user selects to remember their account otherwise it will remain until the browser is closed.</a:t>
            </a:r>
          </a:p>
          <a:p>
            <a:pPr lvl="1"/>
            <a:r>
              <a:rPr lang="en-GB" sz="2000" dirty="0"/>
              <a:t>When logging out or deleting an account all cookies and session data are deleted for security.</a:t>
            </a:r>
          </a:p>
        </p:txBody>
      </p:sp>
      <p:pic>
        <p:nvPicPr>
          <p:cNvPr id="7" name="Picture 6" descr="A blue line in a black background&#10;&#10;AI-generated content may be incorrect.">
            <a:extLst>
              <a:ext uri="{FF2B5EF4-FFF2-40B4-BE49-F238E27FC236}">
                <a16:creationId xmlns:a16="http://schemas.microsoft.com/office/drawing/2014/main" id="{1815E952-43AA-228F-707D-BA75BC7DC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B794AA74-85B8-1D56-53AB-BA1AF7E62041}"/>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4064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E3306-0893-C8F2-CBDD-85B6126D8B0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48643A7-8EEE-718D-7FE6-FD88216605CD}"/>
              </a:ext>
            </a:extLst>
          </p:cNvPr>
          <p:cNvSpPr/>
          <p:nvPr/>
        </p:nvSpPr>
        <p:spPr>
          <a:xfrm>
            <a:off x="0" y="-7221"/>
            <a:ext cx="12192000" cy="1332784"/>
          </a:xfrm>
          <a:prstGeom prst="rect">
            <a:avLst/>
          </a:prstGeom>
          <a:gradFill>
            <a:gsLst>
              <a:gs pos="0">
                <a:srgbClr val="3D71B0"/>
              </a:gs>
              <a:gs pos="51000">
                <a:srgbClr val="4580C9"/>
              </a:gs>
              <a:gs pos="100000">
                <a:srgbClr val="72ACF2"/>
              </a:gs>
            </a:gsLst>
            <a:lin ang="0" scaled="0"/>
          </a:gradFill>
          <a:ln>
            <a:noFill/>
          </a:ln>
          <a:effectLst>
            <a:outerShdw blurRad="50800" dist="38100" dir="5400000" algn="t" rotWithShape="0">
              <a:prstClr val="black">
                <a:alpha val="40000"/>
              </a:prstClr>
            </a:outerShdw>
            <a:softEdge rad="0"/>
          </a:effectLst>
          <a:scene3d>
            <a:camera prst="orthographicFront"/>
            <a:lightRig rig="threePt" dir="t"/>
          </a:scene3d>
          <a:sp3d>
            <a:bevelB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55E9848-034B-20FF-AB55-28BA4C9D3F69}"/>
              </a:ext>
            </a:extLst>
          </p:cNvPr>
          <p:cNvSpPr>
            <a:spLocks noGrp="1"/>
          </p:cNvSpPr>
          <p:nvPr>
            <p:ph type="title"/>
          </p:nvPr>
        </p:nvSpPr>
        <p:spPr>
          <a:xfrm>
            <a:off x="258095" y="49160"/>
            <a:ext cx="10515600" cy="1325563"/>
          </a:xfrm>
          <a:effectLst>
            <a:outerShdw blurRad="50800" dist="38100" dir="8100000" algn="tr" rotWithShape="0">
              <a:prstClr val="black">
                <a:alpha val="40000"/>
              </a:prstClr>
            </a:outerShdw>
          </a:effectLst>
        </p:spPr>
        <p:txBody>
          <a:bodyPr>
            <a:normAutofit/>
          </a:bodyPr>
          <a:lstStyle/>
          <a:p>
            <a:r>
              <a:rPr lang="en-GB" sz="4800" b="1" dirty="0">
                <a:solidFill>
                  <a:srgbClr val="F3F7FF"/>
                </a:solidFill>
              </a:rPr>
              <a:t>User Experience Features</a:t>
            </a:r>
          </a:p>
        </p:txBody>
      </p:sp>
      <p:sp>
        <p:nvSpPr>
          <p:cNvPr id="3" name="Content Placeholder 2">
            <a:extLst>
              <a:ext uri="{FF2B5EF4-FFF2-40B4-BE49-F238E27FC236}">
                <a16:creationId xmlns:a16="http://schemas.microsoft.com/office/drawing/2014/main" id="{B888A13D-93A4-8760-0C75-1D2BC3935AD4}"/>
              </a:ext>
            </a:extLst>
          </p:cNvPr>
          <p:cNvSpPr>
            <a:spLocks noGrp="1"/>
          </p:cNvSpPr>
          <p:nvPr>
            <p:ph idx="1"/>
          </p:nvPr>
        </p:nvSpPr>
        <p:spPr>
          <a:xfrm>
            <a:off x="258095" y="1465009"/>
            <a:ext cx="11765749" cy="5624051"/>
          </a:xfrm>
        </p:spPr>
        <p:txBody>
          <a:bodyPr>
            <a:normAutofit/>
          </a:bodyPr>
          <a:lstStyle/>
          <a:p>
            <a:r>
              <a:rPr lang="en-GB" sz="1800" dirty="0"/>
              <a:t>All user's inputs are formatted and validated to make entering data easier. For example, names are auto capitalised when creating an account [‘john doe’ would be stored as ’John Doe’]. Emails are validated to ensure they are in the format [_@__.__], card numbers have a space automatically added every 4 numbers for readability [0000 1111 2222 3333] and expiry dates are checked against current dates and automatically insert a ‘/’ between numbers [00/26].</a:t>
            </a:r>
          </a:p>
          <a:p>
            <a:pPr lvl="1"/>
            <a:r>
              <a:rPr lang="en-GB" sz="1400" dirty="0"/>
              <a:t>Whenever data is not accepted, descriptive error messages are given to the user including when they miss format an input, book a journey that is full or departed or use a card that has expired. All data is checked on both the client and backend to ensure integrity.</a:t>
            </a:r>
          </a:p>
          <a:p>
            <a:r>
              <a:rPr lang="en-GB" sz="1800" dirty="0"/>
              <a:t>To improve quality and the user experience, ‘s‘s will be dynamically added or removed wherever singular and plural forms are used. [‘1 passenger’ and ‘2 passengers’].</a:t>
            </a:r>
          </a:p>
          <a:p>
            <a:r>
              <a:rPr lang="en-GB" sz="1800" dirty="0"/>
              <a:t>The users can select to store their cards on their account when booking allowing them to easily check out next time.</a:t>
            </a:r>
          </a:p>
          <a:p>
            <a:r>
              <a:rPr lang="en-GB" sz="1800" dirty="0"/>
              <a:t>The site has excellent navigation with all pages linking together through the navigation bar at the top of each page.</a:t>
            </a:r>
          </a:p>
          <a:p>
            <a:r>
              <a:rPr lang="en-GB" sz="1800" dirty="0"/>
              <a:t>Sign in is quick and easy only requiring the users email and password. Users can select to remember their account allowing them to stay signed in next time they access the page from the same browser.</a:t>
            </a:r>
          </a:p>
          <a:p>
            <a:r>
              <a:rPr lang="en-GB" sz="1800" dirty="0"/>
              <a:t>When selecting cities, users have the option to type or select from a dropdown that dynamically updates based on the valid cities and the user's selection for where the journey is coming from or going to.</a:t>
            </a:r>
          </a:p>
          <a:p>
            <a:r>
              <a:rPr lang="en-GB" sz="1800" dirty="0"/>
              <a:t>Users can access full features of the site without logging in. And, when it comes to confirming their booking, they are redirected to sign in or register. After they have, they are returned to the same place in their booking using cookies.</a:t>
            </a:r>
          </a:p>
          <a:p>
            <a:r>
              <a:rPr lang="en-GB" sz="1800" dirty="0"/>
              <a:t>If an error occurs (like a journey being departed or no user login) users will be redirected to a relevant page such as re-selecting a journey or the login page.</a:t>
            </a:r>
          </a:p>
        </p:txBody>
      </p:sp>
      <p:pic>
        <p:nvPicPr>
          <p:cNvPr id="7" name="Picture 6" descr="A blue line in a black background&#10;&#10;AI-generated content may be incorrect.">
            <a:extLst>
              <a:ext uri="{FF2B5EF4-FFF2-40B4-BE49-F238E27FC236}">
                <a16:creationId xmlns:a16="http://schemas.microsoft.com/office/drawing/2014/main" id="{24F3A795-955C-9F9A-8DF8-4CB023444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0" y="-88059"/>
            <a:ext cx="1453125" cy="1453125"/>
          </a:xfrm>
          <a:prstGeom prst="rect">
            <a:avLst/>
          </a:prstGeom>
          <a:effectLst>
            <a:outerShdw blurRad="50800" dist="38100" dir="2700000" algn="tl" rotWithShape="0">
              <a:prstClr val="black">
                <a:alpha val="30000"/>
              </a:prstClr>
            </a:outerShdw>
          </a:effectLst>
        </p:spPr>
      </p:pic>
      <p:cxnSp>
        <p:nvCxnSpPr>
          <p:cNvPr id="9" name="Straight Connector 8">
            <a:extLst>
              <a:ext uri="{FF2B5EF4-FFF2-40B4-BE49-F238E27FC236}">
                <a16:creationId xmlns:a16="http://schemas.microsoft.com/office/drawing/2014/main" id="{0E5B1B5D-8FEB-5048-F521-D37382A7122B}"/>
              </a:ext>
            </a:extLst>
          </p:cNvPr>
          <p:cNvCxnSpPr>
            <a:cxnSpLocks/>
          </p:cNvCxnSpPr>
          <p:nvPr/>
        </p:nvCxnSpPr>
        <p:spPr>
          <a:xfrm>
            <a:off x="10363202" y="78659"/>
            <a:ext cx="0" cy="1158416"/>
          </a:xfrm>
          <a:prstGeom prst="line">
            <a:avLst/>
          </a:prstGeom>
          <a:ln>
            <a:solidFill>
              <a:srgbClr val="D9E8F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0201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4218</TotalTime>
  <Words>3713</Words>
  <Application>Microsoft Office PowerPoint</Application>
  <PresentationFormat>Widescreen</PresentationFormat>
  <Paragraphs>174</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Wingdings</vt:lpstr>
      <vt:lpstr>Office Theme</vt:lpstr>
      <vt:lpstr>PowerPoint Presentation</vt:lpstr>
      <vt:lpstr>Website Features</vt:lpstr>
      <vt:lpstr>Website Features</vt:lpstr>
      <vt:lpstr>User Account Features</vt:lpstr>
      <vt:lpstr>Site Admin Features</vt:lpstr>
      <vt:lpstr>Additional features</vt:lpstr>
      <vt:lpstr>Security features</vt:lpstr>
      <vt:lpstr>How Cookies are Used</vt:lpstr>
      <vt:lpstr>User Experience Features</vt:lpstr>
      <vt:lpstr>Accessibility features</vt:lpstr>
      <vt:lpstr>Legal and ethical</vt:lpstr>
      <vt:lpstr>Social and professional</vt:lpstr>
      <vt:lpstr>Responsive Website Design</vt:lpstr>
      <vt:lpstr>Responsive Website Design</vt:lpstr>
      <vt:lpstr>Database Design</vt:lpstr>
      <vt:lpstr>Database Normalisation </vt:lpstr>
      <vt:lpstr>Database Normalisation </vt:lpstr>
      <vt:lpstr>Database Normalisation </vt:lpstr>
      <vt:lpstr>Things to Improve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Aaron Antal-Bento</dc:creator>
  <cp:lastModifiedBy>Aaron Antal-Bento</cp:lastModifiedBy>
  <cp:revision>1</cp:revision>
  <dcterms:created xsi:type="dcterms:W3CDTF">2025-04-26T22:10:54Z</dcterms:created>
  <dcterms:modified xsi:type="dcterms:W3CDTF">2025-05-01T14:42:45Z</dcterms:modified>
</cp:coreProperties>
</file>